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0" r:id="rId3"/>
    <p:sldId id="262" r:id="rId4"/>
    <p:sldId id="264" r:id="rId5"/>
    <p:sldId id="271" r:id="rId6"/>
    <p:sldId id="273" r:id="rId7"/>
    <p:sldId id="274" r:id="rId8"/>
    <p:sldId id="276" r:id="rId9"/>
    <p:sldId id="260" r:id="rId10"/>
    <p:sldId id="268" r:id="rId11"/>
    <p:sldId id="269" r:id="rId12"/>
    <p:sldId id="277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D856DDA-36C9-412C-93B9-C3BFF911D104}">
          <p14:sldIdLst>
            <p14:sldId id="258"/>
            <p14:sldId id="270"/>
            <p14:sldId id="262"/>
            <p14:sldId id="264"/>
            <p14:sldId id="271"/>
            <p14:sldId id="273"/>
            <p14:sldId id="274"/>
            <p14:sldId id="276"/>
            <p14:sldId id="260"/>
            <p14:sldId id="268"/>
            <p14:sldId id="269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CBDB"/>
    <a:srgbClr val="FCF4E2"/>
    <a:srgbClr val="F15253"/>
    <a:srgbClr val="FBF6F8"/>
    <a:srgbClr val="F5B7B7"/>
    <a:srgbClr val="F1F0E7"/>
    <a:srgbClr val="F6A7A8"/>
    <a:srgbClr val="E7E5D5"/>
    <a:srgbClr val="E7E7E1"/>
    <a:srgbClr val="E8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48" y="16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45A69F-5316-4C75-91E4-9B0F4F018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603436-AFF1-58DC-79E5-27FE3126E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BC7E3E-3548-B1D1-D2B7-CB19AC68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EEE8AB-4432-D0B5-54F9-FAC65272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FCEDEB-ED45-1027-5B2A-CECBB259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42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CDD16-E2B3-B54D-82F3-0B71421D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F7C212-2B65-E115-F9D2-ED6F64E0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BB154F-44DC-58B1-3A2B-C6D88CDB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6557F9-71B6-7D81-CF14-AB266CE0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32331C-08C3-2BF7-E9D1-6349E5FD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12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81C2D95-FC1C-996A-07E5-EDD338852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CD104E-19CB-78B8-FFB7-70D26BF9F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031D96-3B6C-A240-4EC3-CD50C126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01BD84-F667-705E-ECE6-2DD35DA8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9C5C3C-2B98-68A1-9994-AFE4BEED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192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285D12-A7D0-3CAA-CA31-41386997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F8426B-42EB-0C3B-98C4-20C4CE14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59E7B7-70C4-717B-3E1B-0851A655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D39161-9CAE-1BA7-CCD1-78248A90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40253B-388B-62B9-EF13-26DE8910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19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1F6DF4-4EB3-7736-60A2-FCC3FB39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B305AB-2229-0CBC-2011-2A52E558F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345A80-2E22-CC7B-47DE-CF3C30DD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35FAF0-18FF-60FE-300E-10DF2F80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CADBE9-6345-4F1B-A499-492722AF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18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B238DE-FFF0-EB2A-DFDA-FB53B779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7EDC0D-2A85-7155-2FB3-02A8F58F3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52DDCF-5C6E-947B-B6FB-E195F6265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0364AD-8169-0979-59BD-FC336002D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316A66-8F9B-3E9E-797F-7D1C3A57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36574C-CEE2-171A-7A82-FC6D497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128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14720E-AA0E-0649-5049-ADE6DCB5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C23577-88B0-3096-7DF8-E1C8259C4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F098D9-4871-9171-EA22-74566C68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12E85C1-CFE1-B7E4-D4A4-AF259F89E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91EBE74-F89E-0C99-4B3D-BD5FA7443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46DC41-B287-D764-2222-47A792FE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0D5E0D-D543-91BC-A1B1-E94CA809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96C03A-DDB1-641E-B018-A6C0D67F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25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21337-9D74-0A92-96E1-6766E539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07CC70C-DFA4-8B3B-0323-40268258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360814-B5C3-6EAC-A44A-D633C36F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E726E0-9CC9-9708-FDC0-CE6F8116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65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5581CD-450A-5BCC-B0E5-5E207446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05CDF3D-0E63-A6DD-449C-3CF0AEE1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84E5EA-31B4-B908-D916-530897CA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10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D8A3B3-4E8B-8CA2-DBCA-B16AFB50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BD6D53-ADF2-5519-06E0-45D9E72F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26CC46-05E8-641B-04F3-6527BB559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F782F8F-D9D1-7E99-7FC1-C4DF6E1C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085DAB-7802-8AC8-524F-EF554E60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A59C86-BC30-58D8-95B4-B9E94B71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38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D97D9-5FA9-A237-919D-E74CA509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79007B6-B5EF-FF06-8F55-B4CA42016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0BC0C00-06A9-0255-D34D-3AD4943C9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9B273CC-88EE-E07A-9FAC-962B30D2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528ED0-4FC1-3354-B039-E5543863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D261DE2-395B-214E-A478-1DD643D7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081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A43D1CE-F678-19DC-933A-75F312C7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DE0D96-D542-53CA-6D54-EFA7550FA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B86DBE-51DA-CC98-E547-38449FB58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E5865-7BAC-48E2-A2EF-697101FFA5B0}" type="datetimeFigureOut">
              <a:rPr lang="it-IT" smtClean="0"/>
              <a:t>04/01/2023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1E6C5C-CCBA-1CE4-79A3-78FA22E21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E7A0DF-4156-8677-01B4-5CE1DC2C1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577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97EDFA2-A355-4C44-145E-49CADD8957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5B7B7"/>
          </a:solidFill>
          <a:ln>
            <a:solidFill>
              <a:srgbClr val="F5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12D3ED-3D81-CF15-F1E9-9EE6F6D36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366A826-9527-2BAD-8330-20096DD55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76" y="287474"/>
            <a:ext cx="4320075" cy="24422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1261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7044043" y="3257366"/>
            <a:ext cx="3248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andara" panose="020E0502030303020204" pitchFamily="34" charset="0"/>
              </a:rPr>
              <a:t>Estetica accattivante</a:t>
            </a:r>
          </a:p>
          <a:p>
            <a:pPr algn="ctr"/>
            <a:endParaRPr lang="it-IT" sz="2000" dirty="0">
              <a:latin typeface="Candara" panose="020E0502030303020204" pitchFamily="34" charset="0"/>
            </a:endParaRPr>
          </a:p>
        </p:txBody>
      </p: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6ADEFF45-9F2A-1736-2BBE-45FC9642D825}"/>
              </a:ext>
            </a:extLst>
          </p:cNvPr>
          <p:cNvGrpSpPr/>
          <p:nvPr/>
        </p:nvGrpSpPr>
        <p:grpSpPr>
          <a:xfrm>
            <a:off x="2008597" y="2258691"/>
            <a:ext cx="3754025" cy="3655242"/>
            <a:chOff x="3254280" y="3081876"/>
            <a:chExt cx="1784628" cy="1711235"/>
          </a:xfrm>
        </p:grpSpPr>
        <p:sp>
          <p:nvSpPr>
            <p:cNvPr id="110" name="Ovale 109">
              <a:extLst>
                <a:ext uri="{FF2B5EF4-FFF2-40B4-BE49-F238E27FC236}">
                  <a16:creationId xmlns:a16="http://schemas.microsoft.com/office/drawing/2014/main" id="{3ED09836-2EFB-71E7-E19A-0C697B3F9379}"/>
                </a:ext>
              </a:extLst>
            </p:cNvPr>
            <p:cNvSpPr/>
            <p:nvPr/>
          </p:nvSpPr>
          <p:spPr>
            <a:xfrm>
              <a:off x="3254280" y="3081876"/>
              <a:ext cx="1784628" cy="1711235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13" name="Immagine 112">
              <a:extLst>
                <a:ext uri="{FF2B5EF4-FFF2-40B4-BE49-F238E27FC236}">
                  <a16:creationId xmlns:a16="http://schemas.microsoft.com/office/drawing/2014/main" id="{D345FB16-B07B-1F17-6EB2-C0EAFF3D9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522" y="3429000"/>
              <a:ext cx="1236919" cy="1064325"/>
            </a:xfrm>
            <a:prstGeom prst="rect">
              <a:avLst/>
            </a:prstGeom>
          </p:spPr>
        </p:pic>
      </p:grpSp>
      <p:sp>
        <p:nvSpPr>
          <p:cNvPr id="5126" name="CasellaDiTesto 5125">
            <a:extLst>
              <a:ext uri="{FF2B5EF4-FFF2-40B4-BE49-F238E27FC236}">
                <a16:creationId xmlns:a16="http://schemas.microsoft.com/office/drawing/2014/main" id="{EAB999BA-B0CE-7FAA-623F-8B13707763F8}"/>
              </a:ext>
            </a:extLst>
          </p:cNvPr>
          <p:cNvSpPr txBox="1"/>
          <p:nvPr/>
        </p:nvSpPr>
        <p:spPr>
          <a:xfrm>
            <a:off x="7044042" y="3253405"/>
            <a:ext cx="3483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andara" panose="020E0502030303020204" pitchFamily="34" charset="0"/>
              </a:rPr>
              <a:t>Facile </a:t>
            </a:r>
          </a:p>
          <a:p>
            <a:r>
              <a:rPr lang="it-IT" sz="4400" dirty="0">
                <a:latin typeface="Candara" panose="020E0502030303020204" pitchFamily="34" charset="0"/>
              </a:rPr>
              <a:t>consultazione</a:t>
            </a:r>
          </a:p>
          <a:p>
            <a:pPr algn="ctr"/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5127" name="CasellaDiTesto 5126">
            <a:extLst>
              <a:ext uri="{FF2B5EF4-FFF2-40B4-BE49-F238E27FC236}">
                <a16:creationId xmlns:a16="http://schemas.microsoft.com/office/drawing/2014/main" id="{3CA6B7C2-AD2D-7819-B9C9-EC3DF8595CF4}"/>
              </a:ext>
            </a:extLst>
          </p:cNvPr>
          <p:cNvSpPr txBox="1"/>
          <p:nvPr/>
        </p:nvSpPr>
        <p:spPr>
          <a:xfrm>
            <a:off x="6977370" y="3103002"/>
            <a:ext cx="37540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andara" panose="020E0502030303020204" pitchFamily="34" charset="0"/>
              </a:rPr>
              <a:t>Visualizzazione anche da smartphone</a:t>
            </a:r>
          </a:p>
          <a:p>
            <a:pPr algn="ctr"/>
            <a:endParaRPr lang="it-IT" sz="2000" dirty="0">
              <a:latin typeface="Candara" panose="020E0502030303020204" pitchFamily="34" charset="0"/>
            </a:endParaRPr>
          </a:p>
        </p:txBody>
      </p: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0158C0B1-11B2-3DAE-2260-6F1594430443}"/>
              </a:ext>
            </a:extLst>
          </p:cNvPr>
          <p:cNvGrpSpPr/>
          <p:nvPr/>
        </p:nvGrpSpPr>
        <p:grpSpPr>
          <a:xfrm>
            <a:off x="2008597" y="2258691"/>
            <a:ext cx="3754025" cy="3655242"/>
            <a:chOff x="1741897" y="2258691"/>
            <a:chExt cx="3754025" cy="3655242"/>
          </a:xfrm>
        </p:grpSpPr>
        <p:sp>
          <p:nvSpPr>
            <p:cNvPr id="116" name="Ovale 115">
              <a:extLst>
                <a:ext uri="{FF2B5EF4-FFF2-40B4-BE49-F238E27FC236}">
                  <a16:creationId xmlns:a16="http://schemas.microsoft.com/office/drawing/2014/main" id="{64D1F5C9-2A38-4488-2CDF-6F6A45AE0409}"/>
                </a:ext>
              </a:extLst>
            </p:cNvPr>
            <p:cNvSpPr/>
            <p:nvPr/>
          </p:nvSpPr>
          <p:spPr>
            <a:xfrm>
              <a:off x="1741897" y="2258691"/>
              <a:ext cx="3754025" cy="3655242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1" name="Immagine 120">
              <a:extLst>
                <a:ext uri="{FF2B5EF4-FFF2-40B4-BE49-F238E27FC236}">
                  <a16:creationId xmlns:a16="http://schemas.microsoft.com/office/drawing/2014/main" id="{9E7F6709-0C8C-F02C-1641-316A947F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146" y="2822584"/>
              <a:ext cx="2806349" cy="2628571"/>
            </a:xfrm>
            <a:prstGeom prst="rect">
              <a:avLst/>
            </a:prstGeom>
          </p:spPr>
        </p:pic>
      </p:grpSp>
      <p:grpSp>
        <p:nvGrpSpPr>
          <p:cNvPr id="5121" name="Gruppo 5120">
            <a:extLst>
              <a:ext uri="{FF2B5EF4-FFF2-40B4-BE49-F238E27FC236}">
                <a16:creationId xmlns:a16="http://schemas.microsoft.com/office/drawing/2014/main" id="{D76621C9-D51B-E839-E7CD-DEF5651993EE}"/>
              </a:ext>
            </a:extLst>
          </p:cNvPr>
          <p:cNvGrpSpPr/>
          <p:nvPr/>
        </p:nvGrpSpPr>
        <p:grpSpPr>
          <a:xfrm>
            <a:off x="2008596" y="2258691"/>
            <a:ext cx="3754025" cy="3655242"/>
            <a:chOff x="1741896" y="2258691"/>
            <a:chExt cx="3754025" cy="3655242"/>
          </a:xfrm>
        </p:grpSpPr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AA37C065-DC19-FBA8-3118-2DFFBF9E4367}"/>
                </a:ext>
              </a:extLst>
            </p:cNvPr>
            <p:cNvSpPr/>
            <p:nvPr/>
          </p:nvSpPr>
          <p:spPr>
            <a:xfrm>
              <a:off x="1741896" y="2258691"/>
              <a:ext cx="3754025" cy="3655242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20" name="Immagine 5119" descr="Immagine che contiene testo, elettronico, schermo, screenshot&#10;&#10;Descrizione generata automaticamente">
              <a:extLst>
                <a:ext uri="{FF2B5EF4-FFF2-40B4-BE49-F238E27FC236}">
                  <a16:creationId xmlns:a16="http://schemas.microsoft.com/office/drawing/2014/main" id="{37C0522F-358F-FB92-79E1-4BE24779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127" y="2666413"/>
              <a:ext cx="1613562" cy="2848768"/>
            </a:xfrm>
            <a:prstGeom prst="rect">
              <a:avLst/>
            </a:prstGeom>
          </p:spPr>
        </p:pic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484478" y="91531"/>
            <a:ext cx="7595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Punti di forza: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4532C1A-2781-F380-A640-998D610E947B}"/>
              </a:ext>
            </a:extLst>
          </p:cNvPr>
          <p:cNvCxnSpPr>
            <a:cxnSpLocks/>
          </p:cNvCxnSpPr>
          <p:nvPr/>
        </p:nvCxnSpPr>
        <p:spPr>
          <a:xfrm>
            <a:off x="6808329" y="2867466"/>
            <a:ext cx="0" cy="2583689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Immagine 3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B0C6D4-4F4C-2C8C-82AF-6CD6FF94A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33" y="91531"/>
            <a:ext cx="2537928" cy="1434774"/>
          </a:xfrm>
          <a:prstGeom prst="rect">
            <a:avLst/>
          </a:prstGeom>
          <a:effectLst/>
        </p:spPr>
      </p:pic>
      <p:sp>
        <p:nvSpPr>
          <p:cNvPr id="107" name="Ovale 106">
            <a:extLst>
              <a:ext uri="{FF2B5EF4-FFF2-40B4-BE49-F238E27FC236}">
                <a16:creationId xmlns:a16="http://schemas.microsoft.com/office/drawing/2014/main" id="{B1F0982E-0461-CDBB-D6B5-7D7F5B8A90A1}"/>
              </a:ext>
            </a:extLst>
          </p:cNvPr>
          <p:cNvSpPr/>
          <p:nvPr/>
        </p:nvSpPr>
        <p:spPr>
          <a:xfrm>
            <a:off x="-1948755" y="-6970736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C10C10-C814-CF8D-C93C-F1B54BA7F77A}"/>
              </a:ext>
            </a:extLst>
          </p:cNvPr>
          <p:cNvSpPr/>
          <p:nvPr/>
        </p:nvSpPr>
        <p:spPr>
          <a:xfrm>
            <a:off x="5980685" y="-5166205"/>
            <a:ext cx="5374737" cy="4915913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 descr="Sparkles Icon | Noto Emoji Activities Iconset | Google">
            <a:extLst>
              <a:ext uri="{FF2B5EF4-FFF2-40B4-BE49-F238E27FC236}">
                <a16:creationId xmlns:a16="http://schemas.microsoft.com/office/drawing/2014/main" id="{32D7E3D6-DA5A-0120-87A4-881FE11CB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78" y="2464213"/>
            <a:ext cx="1546269" cy="154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0" name="CasellaDiTesto 5129">
            <a:extLst>
              <a:ext uri="{FF2B5EF4-FFF2-40B4-BE49-F238E27FC236}">
                <a16:creationId xmlns:a16="http://schemas.microsoft.com/office/drawing/2014/main" id="{08D45C86-080C-5D8C-1731-0FC7787E4160}"/>
              </a:ext>
            </a:extLst>
          </p:cNvPr>
          <p:cNvSpPr txBox="1"/>
          <p:nvPr/>
        </p:nvSpPr>
        <p:spPr>
          <a:xfrm>
            <a:off x="-10564976" y="161750"/>
            <a:ext cx="639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Il nostro team</a:t>
            </a:r>
            <a:r>
              <a:rPr lang="it-IT" sz="32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 </a:t>
            </a:r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:</a:t>
            </a:r>
          </a:p>
        </p:txBody>
      </p:sp>
      <p:grpSp>
        <p:nvGrpSpPr>
          <p:cNvPr id="5131" name="Gruppo 5130">
            <a:extLst>
              <a:ext uri="{FF2B5EF4-FFF2-40B4-BE49-F238E27FC236}">
                <a16:creationId xmlns:a16="http://schemas.microsoft.com/office/drawing/2014/main" id="{5CC1A6F3-65AD-D4D2-6034-76201EEFCF7B}"/>
              </a:ext>
            </a:extLst>
          </p:cNvPr>
          <p:cNvGrpSpPr/>
          <p:nvPr/>
        </p:nvGrpSpPr>
        <p:grpSpPr>
          <a:xfrm>
            <a:off x="-10039658" y="2089940"/>
            <a:ext cx="1784628" cy="1680639"/>
            <a:chOff x="732608" y="1744826"/>
            <a:chExt cx="2323501" cy="2143989"/>
          </a:xfrm>
        </p:grpSpPr>
        <p:sp>
          <p:nvSpPr>
            <p:cNvPr id="5132" name="Rettangolo 5131">
              <a:extLst>
                <a:ext uri="{FF2B5EF4-FFF2-40B4-BE49-F238E27FC236}">
                  <a16:creationId xmlns:a16="http://schemas.microsoft.com/office/drawing/2014/main" id="{D2E75CD0-867D-D402-BF55-9CEC6D957D6A}"/>
                </a:ext>
              </a:extLst>
            </p:cNvPr>
            <p:cNvSpPr/>
            <p:nvPr/>
          </p:nvSpPr>
          <p:spPr>
            <a:xfrm>
              <a:off x="732608" y="1744826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33" name="Immagine 5132">
              <a:extLst>
                <a:ext uri="{FF2B5EF4-FFF2-40B4-BE49-F238E27FC236}">
                  <a16:creationId xmlns:a16="http://schemas.microsoft.com/office/drawing/2014/main" id="{0FA9BD22-0A17-A8B8-F4B3-7F2539983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30" y="1835233"/>
              <a:ext cx="2016258" cy="2016258"/>
            </a:xfrm>
            <a:prstGeom prst="rect">
              <a:avLst/>
            </a:prstGeom>
          </p:spPr>
        </p:pic>
      </p:grpSp>
      <p:grpSp>
        <p:nvGrpSpPr>
          <p:cNvPr id="5134" name="Gruppo 5133">
            <a:extLst>
              <a:ext uri="{FF2B5EF4-FFF2-40B4-BE49-F238E27FC236}">
                <a16:creationId xmlns:a16="http://schemas.microsoft.com/office/drawing/2014/main" id="{174295C8-4040-5B7D-C383-7E2022350B21}"/>
              </a:ext>
            </a:extLst>
          </p:cNvPr>
          <p:cNvGrpSpPr/>
          <p:nvPr/>
        </p:nvGrpSpPr>
        <p:grpSpPr>
          <a:xfrm>
            <a:off x="-2132581" y="2089938"/>
            <a:ext cx="1784628" cy="1680639"/>
            <a:chOff x="6305015" y="1959429"/>
            <a:chExt cx="2323501" cy="2143989"/>
          </a:xfrm>
        </p:grpSpPr>
        <p:sp>
          <p:nvSpPr>
            <p:cNvPr id="5135" name="Rettangolo 5134">
              <a:extLst>
                <a:ext uri="{FF2B5EF4-FFF2-40B4-BE49-F238E27FC236}">
                  <a16:creationId xmlns:a16="http://schemas.microsoft.com/office/drawing/2014/main" id="{8B5AA28E-86B1-AE38-EE33-4F3BFE6DB7BC}"/>
                </a:ext>
              </a:extLst>
            </p:cNvPr>
            <p:cNvSpPr/>
            <p:nvPr/>
          </p:nvSpPr>
          <p:spPr>
            <a:xfrm>
              <a:off x="6305015" y="1959429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36" name="Immagine 5135">
              <a:extLst>
                <a:ext uri="{FF2B5EF4-FFF2-40B4-BE49-F238E27FC236}">
                  <a16:creationId xmlns:a16="http://schemas.microsoft.com/office/drawing/2014/main" id="{F5A84BF1-841B-34FE-67E2-6EE5370E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97" y="2117758"/>
              <a:ext cx="1948336" cy="1948336"/>
            </a:xfrm>
            <a:prstGeom prst="rect">
              <a:avLst/>
            </a:prstGeom>
          </p:spPr>
        </p:pic>
      </p:grpSp>
      <p:grpSp>
        <p:nvGrpSpPr>
          <p:cNvPr id="5137" name="Gruppo 5136">
            <a:extLst>
              <a:ext uri="{FF2B5EF4-FFF2-40B4-BE49-F238E27FC236}">
                <a16:creationId xmlns:a16="http://schemas.microsoft.com/office/drawing/2014/main" id="{FF391459-6F16-8ED9-9757-759F3FB654B7}"/>
              </a:ext>
            </a:extLst>
          </p:cNvPr>
          <p:cNvGrpSpPr/>
          <p:nvPr/>
        </p:nvGrpSpPr>
        <p:grpSpPr>
          <a:xfrm>
            <a:off x="-5938976" y="2089939"/>
            <a:ext cx="1784628" cy="1680639"/>
            <a:chOff x="3735987" y="1835233"/>
            <a:chExt cx="2323501" cy="2143989"/>
          </a:xfrm>
        </p:grpSpPr>
        <p:sp>
          <p:nvSpPr>
            <p:cNvPr id="5138" name="Rettangolo 5137">
              <a:extLst>
                <a:ext uri="{FF2B5EF4-FFF2-40B4-BE49-F238E27FC236}">
                  <a16:creationId xmlns:a16="http://schemas.microsoft.com/office/drawing/2014/main" id="{B59E508D-8C29-946B-EA0F-9A3CAC2769A0}"/>
                </a:ext>
              </a:extLst>
            </p:cNvPr>
            <p:cNvSpPr/>
            <p:nvPr/>
          </p:nvSpPr>
          <p:spPr>
            <a:xfrm>
              <a:off x="3735987" y="1835233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39" name="Immagine 5138">
              <a:extLst>
                <a:ext uri="{FF2B5EF4-FFF2-40B4-BE49-F238E27FC236}">
                  <a16:creationId xmlns:a16="http://schemas.microsoft.com/office/drawing/2014/main" id="{4241C07E-E3D2-FFEB-8CDF-41163C0B0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608" y="1939712"/>
              <a:ext cx="2016258" cy="2016258"/>
            </a:xfrm>
            <a:prstGeom prst="rect">
              <a:avLst/>
            </a:prstGeom>
          </p:spPr>
        </p:pic>
      </p:grpSp>
      <p:grpSp>
        <p:nvGrpSpPr>
          <p:cNvPr id="5140" name="Gruppo 5139">
            <a:extLst>
              <a:ext uri="{FF2B5EF4-FFF2-40B4-BE49-F238E27FC236}">
                <a16:creationId xmlns:a16="http://schemas.microsoft.com/office/drawing/2014/main" id="{D032BE8D-E519-6FD9-F3E0-136B223CE0CA}"/>
              </a:ext>
            </a:extLst>
          </p:cNvPr>
          <p:cNvGrpSpPr/>
          <p:nvPr/>
        </p:nvGrpSpPr>
        <p:grpSpPr>
          <a:xfrm>
            <a:off x="-2114414" y="4748147"/>
            <a:ext cx="1784628" cy="1680639"/>
            <a:chOff x="8963607" y="4497357"/>
            <a:chExt cx="2323501" cy="2143989"/>
          </a:xfrm>
        </p:grpSpPr>
        <p:sp>
          <p:nvSpPr>
            <p:cNvPr id="5141" name="Rettangolo 5140">
              <a:extLst>
                <a:ext uri="{FF2B5EF4-FFF2-40B4-BE49-F238E27FC236}">
                  <a16:creationId xmlns:a16="http://schemas.microsoft.com/office/drawing/2014/main" id="{2F9B66F4-5E30-E569-2E60-A207BF12BA1A}"/>
                </a:ext>
              </a:extLst>
            </p:cNvPr>
            <p:cNvSpPr/>
            <p:nvPr/>
          </p:nvSpPr>
          <p:spPr>
            <a:xfrm>
              <a:off x="8963607" y="4497357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42" name="Immagine 5141" descr="Immagine che contiene persona, scuro&#10;&#10;Descrizione generata automaticamente">
              <a:extLst>
                <a:ext uri="{FF2B5EF4-FFF2-40B4-BE49-F238E27FC236}">
                  <a16:creationId xmlns:a16="http://schemas.microsoft.com/office/drawing/2014/main" id="{39A4BA30-EB17-F81F-755F-3A3F3F44A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990" y="4552315"/>
              <a:ext cx="2052734" cy="2052734"/>
            </a:xfrm>
            <a:prstGeom prst="rect">
              <a:avLst/>
            </a:prstGeom>
          </p:spPr>
        </p:pic>
      </p:grpSp>
      <p:grpSp>
        <p:nvGrpSpPr>
          <p:cNvPr id="5143" name="Gruppo 5142">
            <a:extLst>
              <a:ext uri="{FF2B5EF4-FFF2-40B4-BE49-F238E27FC236}">
                <a16:creationId xmlns:a16="http://schemas.microsoft.com/office/drawing/2014/main" id="{B88C867C-8106-7103-CF50-DEC8CDBB370C}"/>
              </a:ext>
            </a:extLst>
          </p:cNvPr>
          <p:cNvGrpSpPr/>
          <p:nvPr/>
        </p:nvGrpSpPr>
        <p:grpSpPr>
          <a:xfrm>
            <a:off x="-10061747" y="4749382"/>
            <a:ext cx="1784628" cy="1680639"/>
            <a:chOff x="2416006" y="4552315"/>
            <a:chExt cx="2323501" cy="2143989"/>
          </a:xfrm>
        </p:grpSpPr>
        <p:sp>
          <p:nvSpPr>
            <p:cNvPr id="5144" name="Rettangolo 5143">
              <a:extLst>
                <a:ext uri="{FF2B5EF4-FFF2-40B4-BE49-F238E27FC236}">
                  <a16:creationId xmlns:a16="http://schemas.microsoft.com/office/drawing/2014/main" id="{5C54CB9C-63BB-CC31-502C-EE8A9BC2B9A8}"/>
                </a:ext>
              </a:extLst>
            </p:cNvPr>
            <p:cNvSpPr/>
            <p:nvPr/>
          </p:nvSpPr>
          <p:spPr>
            <a:xfrm>
              <a:off x="2416006" y="4552315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45" name="Immagine 5144">
              <a:extLst>
                <a:ext uri="{FF2B5EF4-FFF2-40B4-BE49-F238E27FC236}">
                  <a16:creationId xmlns:a16="http://schemas.microsoft.com/office/drawing/2014/main" id="{EA74A324-0D12-2E8E-022F-AEA46758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627" y="4646168"/>
              <a:ext cx="2016258" cy="2016258"/>
            </a:xfrm>
            <a:prstGeom prst="rect">
              <a:avLst/>
            </a:prstGeom>
          </p:spPr>
        </p:pic>
      </p:grpSp>
      <p:grpSp>
        <p:nvGrpSpPr>
          <p:cNvPr id="5146" name="Gruppo 5145">
            <a:extLst>
              <a:ext uri="{FF2B5EF4-FFF2-40B4-BE49-F238E27FC236}">
                <a16:creationId xmlns:a16="http://schemas.microsoft.com/office/drawing/2014/main" id="{2124EE81-548C-4AE1-24CC-B439A448A0CE}"/>
              </a:ext>
            </a:extLst>
          </p:cNvPr>
          <p:cNvGrpSpPr/>
          <p:nvPr/>
        </p:nvGrpSpPr>
        <p:grpSpPr>
          <a:xfrm>
            <a:off x="-5988356" y="4735980"/>
            <a:ext cx="1784628" cy="1680639"/>
            <a:chOff x="5382479" y="4648341"/>
            <a:chExt cx="2323501" cy="2143989"/>
          </a:xfrm>
        </p:grpSpPr>
        <p:sp>
          <p:nvSpPr>
            <p:cNvPr id="5147" name="Rettangolo 5146">
              <a:extLst>
                <a:ext uri="{FF2B5EF4-FFF2-40B4-BE49-F238E27FC236}">
                  <a16:creationId xmlns:a16="http://schemas.microsoft.com/office/drawing/2014/main" id="{53600B43-0797-0C3C-01E4-7A895FDD5E29}"/>
                </a:ext>
              </a:extLst>
            </p:cNvPr>
            <p:cNvSpPr/>
            <p:nvPr/>
          </p:nvSpPr>
          <p:spPr>
            <a:xfrm>
              <a:off x="5382479" y="4648341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48" name="Immagine 5147">
              <a:extLst>
                <a:ext uri="{FF2B5EF4-FFF2-40B4-BE49-F238E27FC236}">
                  <a16:creationId xmlns:a16="http://schemas.microsoft.com/office/drawing/2014/main" id="{0DEDE7ED-B302-6690-5C0D-64D55264F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429" y="4814311"/>
              <a:ext cx="1948336" cy="1948336"/>
            </a:xfrm>
            <a:prstGeom prst="rect">
              <a:avLst/>
            </a:prstGeom>
          </p:spPr>
        </p:pic>
      </p:grpSp>
      <p:sp>
        <p:nvSpPr>
          <p:cNvPr id="5149" name="CasellaDiTesto 5148">
            <a:extLst>
              <a:ext uri="{FF2B5EF4-FFF2-40B4-BE49-F238E27FC236}">
                <a16:creationId xmlns:a16="http://schemas.microsoft.com/office/drawing/2014/main" id="{29AD5D9C-104C-E567-4C8F-FE6F4D25EB69}"/>
              </a:ext>
            </a:extLst>
          </p:cNvPr>
          <p:cNvSpPr txBox="1"/>
          <p:nvPr/>
        </p:nvSpPr>
        <p:spPr>
          <a:xfrm>
            <a:off x="-10039658" y="1702333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Michela Miccoli</a:t>
            </a:r>
          </a:p>
        </p:txBody>
      </p:sp>
      <p:sp>
        <p:nvSpPr>
          <p:cNvPr id="5150" name="CasellaDiTesto 5149">
            <a:extLst>
              <a:ext uri="{FF2B5EF4-FFF2-40B4-BE49-F238E27FC236}">
                <a16:creationId xmlns:a16="http://schemas.microsoft.com/office/drawing/2014/main" id="{8004BC90-48EA-5737-96B7-3B6C69AF9467}"/>
              </a:ext>
            </a:extLst>
          </p:cNvPr>
          <p:cNvSpPr txBox="1"/>
          <p:nvPr/>
        </p:nvSpPr>
        <p:spPr>
          <a:xfrm>
            <a:off x="-10020502" y="3788854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5151" name="CasellaDiTesto 5150">
            <a:extLst>
              <a:ext uri="{FF2B5EF4-FFF2-40B4-BE49-F238E27FC236}">
                <a16:creationId xmlns:a16="http://schemas.microsoft.com/office/drawing/2014/main" id="{9D9D5D95-C80F-B5C5-325A-11AE15ECB908}"/>
              </a:ext>
            </a:extLst>
          </p:cNvPr>
          <p:cNvSpPr txBox="1"/>
          <p:nvPr/>
        </p:nvSpPr>
        <p:spPr>
          <a:xfrm>
            <a:off x="-10039658" y="4366648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Iacopo Cinelli</a:t>
            </a:r>
          </a:p>
        </p:txBody>
      </p:sp>
      <p:sp>
        <p:nvSpPr>
          <p:cNvPr id="5152" name="CasellaDiTesto 5151">
            <a:extLst>
              <a:ext uri="{FF2B5EF4-FFF2-40B4-BE49-F238E27FC236}">
                <a16:creationId xmlns:a16="http://schemas.microsoft.com/office/drawing/2014/main" id="{466B214D-0CD2-71B3-1C74-D5F66410891A}"/>
              </a:ext>
            </a:extLst>
          </p:cNvPr>
          <p:cNvSpPr txBox="1"/>
          <p:nvPr/>
        </p:nvSpPr>
        <p:spPr>
          <a:xfrm>
            <a:off x="-10020502" y="6453169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5153" name="CasellaDiTesto 5152">
            <a:extLst>
              <a:ext uri="{FF2B5EF4-FFF2-40B4-BE49-F238E27FC236}">
                <a16:creationId xmlns:a16="http://schemas.microsoft.com/office/drawing/2014/main" id="{0A493FDE-D561-55F8-EDF0-ECF477FB846F}"/>
              </a:ext>
            </a:extLst>
          </p:cNvPr>
          <p:cNvSpPr txBox="1"/>
          <p:nvPr/>
        </p:nvSpPr>
        <p:spPr>
          <a:xfrm>
            <a:off x="-2160481" y="1702333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Samuele Verde</a:t>
            </a:r>
          </a:p>
        </p:txBody>
      </p:sp>
      <p:sp>
        <p:nvSpPr>
          <p:cNvPr id="5154" name="CasellaDiTesto 5153">
            <a:extLst>
              <a:ext uri="{FF2B5EF4-FFF2-40B4-BE49-F238E27FC236}">
                <a16:creationId xmlns:a16="http://schemas.microsoft.com/office/drawing/2014/main" id="{AC5F3597-F8CB-B6C7-C0FA-95D956ADAFF3}"/>
              </a:ext>
            </a:extLst>
          </p:cNvPr>
          <p:cNvSpPr txBox="1"/>
          <p:nvPr/>
        </p:nvSpPr>
        <p:spPr>
          <a:xfrm>
            <a:off x="-2160481" y="3788854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5155" name="CasellaDiTesto 5154">
            <a:extLst>
              <a:ext uri="{FF2B5EF4-FFF2-40B4-BE49-F238E27FC236}">
                <a16:creationId xmlns:a16="http://schemas.microsoft.com/office/drawing/2014/main" id="{43CA6823-3259-BD7A-F8BB-0191D654F0DC}"/>
              </a:ext>
            </a:extLst>
          </p:cNvPr>
          <p:cNvSpPr txBox="1"/>
          <p:nvPr/>
        </p:nvSpPr>
        <p:spPr>
          <a:xfrm>
            <a:off x="-6009343" y="1702333"/>
            <a:ext cx="188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Gerardo Tedesco</a:t>
            </a:r>
          </a:p>
        </p:txBody>
      </p:sp>
      <p:sp>
        <p:nvSpPr>
          <p:cNvPr id="5156" name="CasellaDiTesto 5155">
            <a:extLst>
              <a:ext uri="{FF2B5EF4-FFF2-40B4-BE49-F238E27FC236}">
                <a16:creationId xmlns:a16="http://schemas.microsoft.com/office/drawing/2014/main" id="{495566FF-86CC-5624-B756-74C09349D0F2}"/>
              </a:ext>
            </a:extLst>
          </p:cNvPr>
          <p:cNvSpPr txBox="1"/>
          <p:nvPr/>
        </p:nvSpPr>
        <p:spPr>
          <a:xfrm>
            <a:off x="-6210300" y="3788854"/>
            <a:ext cx="228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Front-end, Database</a:t>
            </a:r>
          </a:p>
        </p:txBody>
      </p:sp>
      <p:sp>
        <p:nvSpPr>
          <p:cNvPr id="5157" name="CasellaDiTesto 5156">
            <a:extLst>
              <a:ext uri="{FF2B5EF4-FFF2-40B4-BE49-F238E27FC236}">
                <a16:creationId xmlns:a16="http://schemas.microsoft.com/office/drawing/2014/main" id="{3A64DAC1-FACB-750A-2392-30C5FCDE6BC0}"/>
              </a:ext>
            </a:extLst>
          </p:cNvPr>
          <p:cNvSpPr txBox="1"/>
          <p:nvPr/>
        </p:nvSpPr>
        <p:spPr>
          <a:xfrm>
            <a:off x="-6010445" y="4384062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Eleonora Serini</a:t>
            </a:r>
          </a:p>
        </p:txBody>
      </p:sp>
      <p:sp>
        <p:nvSpPr>
          <p:cNvPr id="5158" name="CasellaDiTesto 5157">
            <a:extLst>
              <a:ext uri="{FF2B5EF4-FFF2-40B4-BE49-F238E27FC236}">
                <a16:creationId xmlns:a16="http://schemas.microsoft.com/office/drawing/2014/main" id="{43D1CB72-A849-533F-A8ED-1376CBBB2A64}"/>
              </a:ext>
            </a:extLst>
          </p:cNvPr>
          <p:cNvSpPr txBox="1"/>
          <p:nvPr/>
        </p:nvSpPr>
        <p:spPr>
          <a:xfrm>
            <a:off x="-6438901" y="6470583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Front-end, Back-end</a:t>
            </a:r>
          </a:p>
        </p:txBody>
      </p:sp>
      <p:sp>
        <p:nvSpPr>
          <p:cNvPr id="5159" name="CasellaDiTesto 5158">
            <a:extLst>
              <a:ext uri="{FF2B5EF4-FFF2-40B4-BE49-F238E27FC236}">
                <a16:creationId xmlns:a16="http://schemas.microsoft.com/office/drawing/2014/main" id="{89CC8E18-2485-096F-F0FA-7D5C0145D738}"/>
              </a:ext>
            </a:extLst>
          </p:cNvPr>
          <p:cNvSpPr txBox="1"/>
          <p:nvPr/>
        </p:nvSpPr>
        <p:spPr>
          <a:xfrm>
            <a:off x="-2312882" y="4342493"/>
            <a:ext cx="217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Candara" panose="020E0502030303020204" pitchFamily="34" charset="0"/>
              </a:rPr>
              <a:t>Giovanni Mazzucato</a:t>
            </a:r>
          </a:p>
        </p:txBody>
      </p:sp>
      <p:sp>
        <p:nvSpPr>
          <p:cNvPr id="5160" name="CasellaDiTesto 5159">
            <a:extLst>
              <a:ext uri="{FF2B5EF4-FFF2-40B4-BE49-F238E27FC236}">
                <a16:creationId xmlns:a16="http://schemas.microsoft.com/office/drawing/2014/main" id="{08544CAF-46FD-D109-16AA-5D84B79E512F}"/>
              </a:ext>
            </a:extLst>
          </p:cNvPr>
          <p:cNvSpPr txBox="1"/>
          <p:nvPr/>
        </p:nvSpPr>
        <p:spPr>
          <a:xfrm>
            <a:off x="-2569887" y="6429014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Back-end</a:t>
            </a:r>
          </a:p>
        </p:txBody>
      </p:sp>
      <p:sp>
        <p:nvSpPr>
          <p:cNvPr id="5161" name="Rettangolo 5160">
            <a:extLst>
              <a:ext uri="{FF2B5EF4-FFF2-40B4-BE49-F238E27FC236}">
                <a16:creationId xmlns:a16="http://schemas.microsoft.com/office/drawing/2014/main" id="{524390D6-21EF-66ED-2145-B3A11BDF67E3}"/>
              </a:ext>
            </a:extLst>
          </p:cNvPr>
          <p:cNvSpPr/>
          <p:nvPr/>
        </p:nvSpPr>
        <p:spPr>
          <a:xfrm>
            <a:off x="0" y="7200730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482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126" grpId="0"/>
      <p:bldP spid="5126" grpId="1"/>
      <p:bldP spid="5127" grpId="0"/>
      <p:bldP spid="512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723900" y="2713995"/>
            <a:ext cx="49098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Candara Light" panose="020E0502030303020204" pitchFamily="34" charset="0"/>
              </a:rPr>
              <a:t>Passaggio da Visual Studio a Spring dispendioso</a:t>
            </a:r>
            <a:endParaRPr lang="it-IT" sz="2000" dirty="0">
              <a:latin typeface="Candara Light" panose="020E0502030303020204" pitchFamily="34" charset="0"/>
            </a:endParaRP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FC6CE9-F85A-CB4B-8523-199902000073}"/>
              </a:ext>
            </a:extLst>
          </p:cNvPr>
          <p:cNvSpPr txBox="1"/>
          <p:nvPr/>
        </p:nvSpPr>
        <p:spPr>
          <a:xfrm>
            <a:off x="6977370" y="8094102"/>
            <a:ext cx="37540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andara" panose="020E0502030303020204" pitchFamily="34" charset="0"/>
              </a:rPr>
              <a:t>Visualizzazione anche da smartphone</a:t>
            </a:r>
          </a:p>
          <a:p>
            <a:pPr algn="ctr"/>
            <a:endParaRPr lang="it-IT" sz="2000" dirty="0">
              <a:latin typeface="Candara" panose="020E0502030303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4500230-9F10-13CC-29B9-FE16E481D550}"/>
              </a:ext>
            </a:extLst>
          </p:cNvPr>
          <p:cNvGrpSpPr/>
          <p:nvPr/>
        </p:nvGrpSpPr>
        <p:grpSpPr>
          <a:xfrm>
            <a:off x="2008596" y="7249791"/>
            <a:ext cx="3754025" cy="3655242"/>
            <a:chOff x="1741896" y="2258691"/>
            <a:chExt cx="3754025" cy="3655242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0FDBE5A-2293-72F7-2900-CD5F48E497F7}"/>
                </a:ext>
              </a:extLst>
            </p:cNvPr>
            <p:cNvSpPr/>
            <p:nvPr/>
          </p:nvSpPr>
          <p:spPr>
            <a:xfrm>
              <a:off x="1741896" y="2258691"/>
              <a:ext cx="3754025" cy="3655242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 descr="Immagine che contiene testo, elettronico, schermo, screenshot&#10;&#10;Descrizione generata automaticamente">
              <a:extLst>
                <a:ext uri="{FF2B5EF4-FFF2-40B4-BE49-F238E27FC236}">
                  <a16:creationId xmlns:a16="http://schemas.microsoft.com/office/drawing/2014/main" id="{50F81831-4D86-2569-526D-79D3E0B4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127" y="2666413"/>
              <a:ext cx="1613562" cy="2848768"/>
            </a:xfrm>
            <a:prstGeom prst="rect">
              <a:avLst/>
            </a:prstGeom>
          </p:spPr>
        </p:pic>
      </p:grp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9E08CDE-33C8-7F8D-9FC5-EDD0A372CE0E}"/>
              </a:ext>
            </a:extLst>
          </p:cNvPr>
          <p:cNvCxnSpPr>
            <a:cxnSpLocks/>
          </p:cNvCxnSpPr>
          <p:nvPr/>
        </p:nvCxnSpPr>
        <p:spPr>
          <a:xfrm>
            <a:off x="6059488" y="2637867"/>
            <a:ext cx="0" cy="2583689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BAC219-30C7-5E40-8261-535459F62241}"/>
              </a:ext>
            </a:extLst>
          </p:cNvPr>
          <p:cNvSpPr txBox="1"/>
          <p:nvPr/>
        </p:nvSpPr>
        <p:spPr>
          <a:xfrm>
            <a:off x="6712574" y="719775"/>
            <a:ext cx="45923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Soluzione: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1539FD-6458-72EA-5BFE-1D5C8B55731B}"/>
              </a:ext>
            </a:extLst>
          </p:cNvPr>
          <p:cNvSpPr txBox="1"/>
          <p:nvPr/>
        </p:nvSpPr>
        <p:spPr>
          <a:xfrm>
            <a:off x="1041445" y="675057"/>
            <a:ext cx="45923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Problemi: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A944962-4C54-CB36-5B6B-63C58579228F}"/>
              </a:ext>
            </a:extLst>
          </p:cNvPr>
          <p:cNvSpPr txBox="1"/>
          <p:nvPr/>
        </p:nvSpPr>
        <p:spPr>
          <a:xfrm>
            <a:off x="6652542" y="2790121"/>
            <a:ext cx="490989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Candara Light" panose="020E0502030303020204" pitchFamily="34" charset="0"/>
              </a:rPr>
              <a:t>Collaborazione tra membri Front-end e Back-end per risolvere gli errori</a:t>
            </a:r>
            <a:endParaRPr lang="it-IT" sz="1600" dirty="0">
              <a:latin typeface="Candara Light" panose="020E0502030303020204" pitchFamily="34" charset="0"/>
            </a:endParaRP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7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723900" y="2713995"/>
            <a:ext cx="49098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Candara Light" panose="020E0502030303020204" pitchFamily="34" charset="0"/>
              </a:rPr>
              <a:t>Ritardo riscontrato durante i primi giorni</a:t>
            </a:r>
            <a:endParaRPr lang="it-IT" sz="2000" dirty="0">
              <a:latin typeface="Candara Light" panose="020E0502030303020204" pitchFamily="34" charset="0"/>
            </a:endParaRP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FC6CE9-F85A-CB4B-8523-199902000073}"/>
              </a:ext>
            </a:extLst>
          </p:cNvPr>
          <p:cNvSpPr txBox="1"/>
          <p:nvPr/>
        </p:nvSpPr>
        <p:spPr>
          <a:xfrm>
            <a:off x="6977370" y="8094102"/>
            <a:ext cx="37540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andara" panose="020E0502030303020204" pitchFamily="34" charset="0"/>
              </a:rPr>
              <a:t>Visualizzazione anche da smartphone</a:t>
            </a:r>
          </a:p>
          <a:p>
            <a:pPr algn="ctr"/>
            <a:endParaRPr lang="it-IT" sz="2000" dirty="0">
              <a:latin typeface="Candara" panose="020E0502030303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4500230-9F10-13CC-29B9-FE16E481D550}"/>
              </a:ext>
            </a:extLst>
          </p:cNvPr>
          <p:cNvGrpSpPr/>
          <p:nvPr/>
        </p:nvGrpSpPr>
        <p:grpSpPr>
          <a:xfrm>
            <a:off x="2008596" y="7249791"/>
            <a:ext cx="3754025" cy="3655242"/>
            <a:chOff x="1741896" y="2258691"/>
            <a:chExt cx="3754025" cy="3655242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0FDBE5A-2293-72F7-2900-CD5F48E497F7}"/>
                </a:ext>
              </a:extLst>
            </p:cNvPr>
            <p:cNvSpPr/>
            <p:nvPr/>
          </p:nvSpPr>
          <p:spPr>
            <a:xfrm>
              <a:off x="1741896" y="2258691"/>
              <a:ext cx="3754025" cy="3655242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 descr="Immagine che contiene testo, elettronico, schermo, screenshot&#10;&#10;Descrizione generata automaticamente">
              <a:extLst>
                <a:ext uri="{FF2B5EF4-FFF2-40B4-BE49-F238E27FC236}">
                  <a16:creationId xmlns:a16="http://schemas.microsoft.com/office/drawing/2014/main" id="{50F81831-4D86-2569-526D-79D3E0B4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127" y="2666413"/>
              <a:ext cx="1613562" cy="2848768"/>
            </a:xfrm>
            <a:prstGeom prst="rect">
              <a:avLst/>
            </a:prstGeom>
          </p:spPr>
        </p:pic>
      </p:grp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9E08CDE-33C8-7F8D-9FC5-EDD0A372CE0E}"/>
              </a:ext>
            </a:extLst>
          </p:cNvPr>
          <p:cNvCxnSpPr>
            <a:cxnSpLocks/>
          </p:cNvCxnSpPr>
          <p:nvPr/>
        </p:nvCxnSpPr>
        <p:spPr>
          <a:xfrm>
            <a:off x="6059488" y="2637867"/>
            <a:ext cx="0" cy="2583689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BAC219-30C7-5E40-8261-535459F62241}"/>
              </a:ext>
            </a:extLst>
          </p:cNvPr>
          <p:cNvSpPr txBox="1"/>
          <p:nvPr/>
        </p:nvSpPr>
        <p:spPr>
          <a:xfrm>
            <a:off x="6712574" y="719775"/>
            <a:ext cx="45923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Soluzione: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1539FD-6458-72EA-5BFE-1D5C8B55731B}"/>
              </a:ext>
            </a:extLst>
          </p:cNvPr>
          <p:cNvSpPr txBox="1"/>
          <p:nvPr/>
        </p:nvSpPr>
        <p:spPr>
          <a:xfrm>
            <a:off x="1041445" y="675057"/>
            <a:ext cx="45923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Problemi: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A944962-4C54-CB36-5B6B-63C58579228F}"/>
              </a:ext>
            </a:extLst>
          </p:cNvPr>
          <p:cNvSpPr txBox="1"/>
          <p:nvPr/>
        </p:nvSpPr>
        <p:spPr>
          <a:xfrm>
            <a:off x="6652542" y="2790121"/>
            <a:ext cx="490989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Candara Light" panose="020E0502030303020204" pitchFamily="34" charset="0"/>
              </a:rPr>
              <a:t>Impegno e divisione del lavoro tra tutti i membri del gruppo in modo equo</a:t>
            </a:r>
            <a:endParaRPr lang="it-IT" sz="1600" dirty="0">
              <a:latin typeface="Candara Light" panose="020E0502030303020204" pitchFamily="34" charset="0"/>
            </a:endParaRP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954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97EDFA2-A355-4C44-145E-49CADD8957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5B7B7"/>
          </a:solidFill>
          <a:ln>
            <a:solidFill>
              <a:srgbClr val="F5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12D3ED-3D81-CF15-F1E9-9EE6F6D36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0810B5-46F4-DE2B-23FB-5D8D571A2131}"/>
              </a:ext>
            </a:extLst>
          </p:cNvPr>
          <p:cNvSpPr txBox="1"/>
          <p:nvPr/>
        </p:nvSpPr>
        <p:spPr>
          <a:xfrm rot="194768">
            <a:off x="5430417" y="1166327"/>
            <a:ext cx="6761584" cy="3785652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numCol="1" rtlCol="0">
            <a:spAutoFit/>
          </a:bodyPr>
          <a:lstStyle/>
          <a:p>
            <a:pPr algn="ctr"/>
            <a:r>
              <a:rPr lang="it-IT" sz="4000" dirty="0">
                <a:latin typeface="Candara" panose="020E0502030303020204" pitchFamily="34" charset="0"/>
              </a:rPr>
              <a:t>Giovanni Mazzucato</a:t>
            </a:r>
          </a:p>
          <a:p>
            <a:pPr algn="ctr"/>
            <a:r>
              <a:rPr lang="it-IT" sz="4000" dirty="0">
                <a:latin typeface="Candara" panose="020E0502030303020204" pitchFamily="34" charset="0"/>
              </a:rPr>
              <a:t>Eleonora Serini</a:t>
            </a:r>
          </a:p>
          <a:p>
            <a:pPr algn="ctr"/>
            <a:r>
              <a:rPr lang="it-IT" sz="4000" dirty="0">
                <a:latin typeface="Candara" panose="020E0502030303020204" pitchFamily="34" charset="0"/>
              </a:rPr>
              <a:t>Iacopo Cinelli</a:t>
            </a:r>
          </a:p>
          <a:p>
            <a:pPr algn="ctr"/>
            <a:r>
              <a:rPr lang="it-IT" sz="4000" dirty="0">
                <a:latin typeface="Candara" panose="020E0502030303020204" pitchFamily="34" charset="0"/>
              </a:rPr>
              <a:t>Michela Miccoli</a:t>
            </a:r>
          </a:p>
          <a:p>
            <a:pPr algn="ctr"/>
            <a:r>
              <a:rPr lang="it-IT" sz="4000" dirty="0">
                <a:latin typeface="Candara" panose="020E0502030303020204" pitchFamily="34" charset="0"/>
              </a:rPr>
              <a:t>Samuele Verde</a:t>
            </a:r>
          </a:p>
          <a:p>
            <a:pPr algn="ctr"/>
            <a:r>
              <a:rPr lang="it-IT" sz="4000" dirty="0">
                <a:latin typeface="Candara" panose="020E0502030303020204" pitchFamily="34" charset="0"/>
              </a:rPr>
              <a:t>Gerardo Tedesco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8B494319-9CD9-234B-26C5-124AF654A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92E2F1-3212-5FC7-1B52-C57E1DA55D55}"/>
              </a:ext>
            </a:extLst>
          </p:cNvPr>
          <p:cNvSpPr txBox="1"/>
          <p:nvPr/>
        </p:nvSpPr>
        <p:spPr>
          <a:xfrm>
            <a:off x="3985817" y="-1810139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27C11CB-4E9B-096B-FB9D-99059F95A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6807" y="1729697"/>
            <a:ext cx="6562411" cy="432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BB9E274A-4C2E-7192-EEB4-36BD1F1AE9D0}"/>
              </a:ext>
            </a:extLst>
          </p:cNvPr>
          <p:cNvGrpSpPr/>
          <p:nvPr/>
        </p:nvGrpSpPr>
        <p:grpSpPr>
          <a:xfrm>
            <a:off x="7526322" y="3212284"/>
            <a:ext cx="791164" cy="767373"/>
            <a:chOff x="1744824" y="2118049"/>
            <a:chExt cx="3144417" cy="2877904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4D501352-2115-059C-4FBA-1FFE1551C15C}"/>
                </a:ext>
              </a:extLst>
            </p:cNvPr>
            <p:cNvSpPr/>
            <p:nvPr/>
          </p:nvSpPr>
          <p:spPr>
            <a:xfrm>
              <a:off x="1744824" y="2118049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B9392BF-9BBF-B38A-1FD6-1B1EFCD5C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89" y="2145066"/>
              <a:ext cx="2594886" cy="2594886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9AA5464F-25EC-C65F-3424-923C27E9A99C}"/>
              </a:ext>
            </a:extLst>
          </p:cNvPr>
          <p:cNvGrpSpPr/>
          <p:nvPr/>
        </p:nvGrpSpPr>
        <p:grpSpPr>
          <a:xfrm>
            <a:off x="7526322" y="4381635"/>
            <a:ext cx="791164" cy="760170"/>
            <a:chOff x="4889240" y="1486381"/>
            <a:chExt cx="3144417" cy="2877904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92D18D6D-BC6B-BE1C-6741-628173B8A823}"/>
                </a:ext>
              </a:extLst>
            </p:cNvPr>
            <p:cNvSpPr/>
            <p:nvPr/>
          </p:nvSpPr>
          <p:spPr>
            <a:xfrm>
              <a:off x="4889240" y="1486381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A25B75E-64C3-DE49-566D-494A5668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74" y="1780503"/>
              <a:ext cx="2260711" cy="2260711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50E1718-6796-3967-7BF3-93EA91C34847}"/>
              </a:ext>
            </a:extLst>
          </p:cNvPr>
          <p:cNvGrpSpPr/>
          <p:nvPr/>
        </p:nvGrpSpPr>
        <p:grpSpPr>
          <a:xfrm>
            <a:off x="7526322" y="1992107"/>
            <a:ext cx="791164" cy="818199"/>
            <a:chOff x="8671248" y="1946371"/>
            <a:chExt cx="3144417" cy="3030061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FBA7872F-2875-0349-DCE2-8FDF4572B714}"/>
                </a:ext>
              </a:extLst>
            </p:cNvPr>
            <p:cNvSpPr/>
            <p:nvPr/>
          </p:nvSpPr>
          <p:spPr>
            <a:xfrm>
              <a:off x="8671248" y="2098528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 descr="Immagine che contiene freccia&#10;&#10;Descrizione generata automaticamente">
              <a:extLst>
                <a:ext uri="{FF2B5EF4-FFF2-40B4-BE49-F238E27FC236}">
                  <a16:creationId xmlns:a16="http://schemas.microsoft.com/office/drawing/2014/main" id="{BA264DDC-4CCB-81E4-7D7F-C71B1671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263" y="1946371"/>
              <a:ext cx="3030061" cy="3030061"/>
            </a:xfrm>
            <a:prstGeom prst="rect">
              <a:avLst/>
            </a:prstGeom>
          </p:spPr>
        </p:pic>
      </p:grp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0F5BFE-831C-E321-D5FF-10E55DEC1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3" y="1729697"/>
            <a:ext cx="6562411" cy="432158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8503298" y="2170373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Primi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B88CCD5-A10C-B910-CF7C-7CCD3D8F6B5A}"/>
              </a:ext>
            </a:extLst>
          </p:cNvPr>
          <p:cNvSpPr txBox="1"/>
          <p:nvPr/>
        </p:nvSpPr>
        <p:spPr>
          <a:xfrm>
            <a:off x="8503298" y="3334609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Secondi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A9FC7F5-5751-082C-05DF-B3180FED2485}"/>
              </a:ext>
            </a:extLst>
          </p:cNvPr>
          <p:cNvSpPr txBox="1"/>
          <p:nvPr/>
        </p:nvSpPr>
        <p:spPr>
          <a:xfrm>
            <a:off x="8503298" y="4523691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Dolci</a:t>
            </a:r>
            <a:endParaRPr lang="it-IT" dirty="0">
              <a:latin typeface="Candara" panose="020E0502030303020204" pitchFamily="34" charset="0"/>
            </a:endParaRPr>
          </a:p>
        </p:txBody>
      </p:sp>
      <p:pic>
        <p:nvPicPr>
          <p:cNvPr id="13" name="Immagine 12" descr="Immagine che contiene cibo, piatto, forchetta, pasta&#10;&#10;Descrizione generata automaticamente">
            <a:extLst>
              <a:ext uri="{FF2B5EF4-FFF2-40B4-BE49-F238E27FC236}">
                <a16:creationId xmlns:a16="http://schemas.microsoft.com/office/drawing/2014/main" id="{3C961D2B-C672-774E-4ADB-E962BE4B1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9" y="8115968"/>
            <a:ext cx="5793666" cy="3860030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03F81065-81CD-9CEC-6B4C-6271905A676E}"/>
              </a:ext>
            </a:extLst>
          </p:cNvPr>
          <p:cNvGrpSpPr/>
          <p:nvPr/>
        </p:nvGrpSpPr>
        <p:grpSpPr>
          <a:xfrm>
            <a:off x="7636608" y="8816276"/>
            <a:ext cx="3108089" cy="998376"/>
            <a:chOff x="7661810" y="3849658"/>
            <a:chExt cx="3108089" cy="998376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CB7BB27C-628A-351A-DBD5-917B55B108EA}"/>
                </a:ext>
              </a:extLst>
            </p:cNvPr>
            <p:cNvSpPr/>
            <p:nvPr/>
          </p:nvSpPr>
          <p:spPr>
            <a:xfrm>
              <a:off x="7661810" y="3849658"/>
              <a:ext cx="3108089" cy="998376"/>
            </a:xfrm>
            <a:prstGeom prst="rect">
              <a:avLst/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8F61D9D-3F34-6948-F0F9-9B0691DB0753}"/>
                </a:ext>
              </a:extLst>
            </p:cNvPr>
            <p:cNvSpPr txBox="1"/>
            <p:nvPr/>
          </p:nvSpPr>
          <p:spPr>
            <a:xfrm>
              <a:off x="7793508" y="4164180"/>
              <a:ext cx="290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Back to the future 2002" panose="02000000000000000000" pitchFamily="2" charset="0"/>
                </a:rPr>
                <a:t>Ultima ricetta &gt;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EC92265-C9DE-1B98-A16A-50D4486526CC}"/>
              </a:ext>
            </a:extLst>
          </p:cNvPr>
          <p:cNvSpPr txBox="1"/>
          <p:nvPr/>
        </p:nvSpPr>
        <p:spPr>
          <a:xfrm>
            <a:off x="7541865" y="10042362"/>
            <a:ext cx="3350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Candara" panose="020E0502030303020204" pitchFamily="34" charset="0"/>
              </a:rPr>
              <a:t>In evidenza nella Homepage</a:t>
            </a: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4E47CB54-7A18-EBAA-BCB9-FFC4F953A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6257022"/>
            <a:ext cx="11786236" cy="1272747"/>
          </a:xfrm>
          <a:prstGeom prst="rect">
            <a:avLst/>
          </a:prstGeom>
          <a:effectLst>
            <a:outerShdw blurRad="76200" dist="38100" dir="18900000" algn="bl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559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345233" y="2391193"/>
            <a:ext cx="11408617" cy="4466809"/>
          </a:xfrm>
          <a:prstGeom prst="rect">
            <a:avLst/>
          </a:prstGeom>
          <a:solidFill>
            <a:srgbClr val="F5B7B7"/>
          </a:solidFill>
          <a:ln w="6350">
            <a:solidFill>
              <a:schemeClr val="bg2">
                <a:lumMod val="50000"/>
              </a:schemeClr>
            </a:solidFill>
          </a:ln>
          <a:effectLst>
            <a:outerShdw blurRad="76200" dist="38100" dir="18900000" algn="b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pic>
        <p:nvPicPr>
          <p:cNvPr id="3" name="Immagine 2" descr="Immagine che contiene cibo, piatto, forchetta, pasta&#10;&#10;Descrizione generata automaticamente">
            <a:extLst>
              <a:ext uri="{FF2B5EF4-FFF2-40B4-BE49-F238E27FC236}">
                <a16:creationId xmlns:a16="http://schemas.microsoft.com/office/drawing/2014/main" id="{522BC2D1-C6FE-198A-9551-828D3C778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9" y="2722162"/>
            <a:ext cx="5793666" cy="3860030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C28885E5-1626-B435-CA67-D0B25894782E}"/>
              </a:ext>
            </a:extLst>
          </p:cNvPr>
          <p:cNvGrpSpPr/>
          <p:nvPr/>
        </p:nvGrpSpPr>
        <p:grpSpPr>
          <a:xfrm>
            <a:off x="7636608" y="3422470"/>
            <a:ext cx="3108089" cy="998376"/>
            <a:chOff x="7661810" y="3849658"/>
            <a:chExt cx="3108089" cy="998376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4B7D436B-B32D-637B-4F70-F12723550433}"/>
                </a:ext>
              </a:extLst>
            </p:cNvPr>
            <p:cNvSpPr/>
            <p:nvPr/>
          </p:nvSpPr>
          <p:spPr>
            <a:xfrm>
              <a:off x="7661810" y="3849658"/>
              <a:ext cx="3108089" cy="998376"/>
            </a:xfrm>
            <a:prstGeom prst="rect">
              <a:avLst/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CFDD1B0-E9A4-5C5A-254B-945C42CCD9E3}"/>
                </a:ext>
              </a:extLst>
            </p:cNvPr>
            <p:cNvSpPr txBox="1"/>
            <p:nvPr/>
          </p:nvSpPr>
          <p:spPr>
            <a:xfrm>
              <a:off x="7793508" y="4164180"/>
              <a:ext cx="290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Back to the future 2002" panose="02000000000000000000" pitchFamily="2" charset="0"/>
                </a:rPr>
                <a:t>Ultima ricetta &gt;</a:t>
              </a:r>
            </a:p>
          </p:txBody>
        </p:sp>
      </p:grp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6F8FF2A-0F43-10E7-0CF3-2418FFDA7737}"/>
              </a:ext>
            </a:extLst>
          </p:cNvPr>
          <p:cNvSpPr txBox="1"/>
          <p:nvPr/>
        </p:nvSpPr>
        <p:spPr>
          <a:xfrm>
            <a:off x="7541865" y="4648556"/>
            <a:ext cx="3350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Candara" panose="020E0502030303020204" pitchFamily="34" charset="0"/>
              </a:rPr>
              <a:t>In evidenza nella Homepage</a:t>
            </a:r>
          </a:p>
        </p:txBody>
      </p:sp>
      <p:pic>
        <p:nvPicPr>
          <p:cNvPr id="42" name="Immagine 41" descr="Immagine che contiene testo&#10;&#10;Descrizione generata automaticamente">
            <a:extLst>
              <a:ext uri="{FF2B5EF4-FFF2-40B4-BE49-F238E27FC236}">
                <a16:creationId xmlns:a16="http://schemas.microsoft.com/office/drawing/2014/main" id="{0019E4C9-3958-DA57-A993-929201152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3" y="-4590085"/>
            <a:ext cx="6562411" cy="4321588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8F2209D6-8245-742D-F8C3-347FA3A4A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1134893"/>
            <a:ext cx="11786236" cy="1272747"/>
          </a:xfrm>
          <a:prstGeom prst="rect">
            <a:avLst/>
          </a:prstGeom>
          <a:effectLst>
            <a:outerShdw blurRad="76200" dist="38100" dir="18900000" algn="bl" rotWithShape="0">
              <a:prstClr val="black">
                <a:alpha val="23000"/>
              </a:prstClr>
            </a:outerShdw>
          </a:effectLst>
        </p:spPr>
      </p:pic>
      <p:grpSp>
        <p:nvGrpSpPr>
          <p:cNvPr id="61" name="Gruppo 60">
            <a:extLst>
              <a:ext uri="{FF2B5EF4-FFF2-40B4-BE49-F238E27FC236}">
                <a16:creationId xmlns:a16="http://schemas.microsoft.com/office/drawing/2014/main" id="{880FDA2F-E95D-7324-C7D4-EA859190E314}"/>
              </a:ext>
            </a:extLst>
          </p:cNvPr>
          <p:cNvGrpSpPr/>
          <p:nvPr/>
        </p:nvGrpSpPr>
        <p:grpSpPr>
          <a:xfrm>
            <a:off x="7526322" y="-2538276"/>
            <a:ext cx="791164" cy="767373"/>
            <a:chOff x="1744824" y="2118049"/>
            <a:chExt cx="3144417" cy="2877904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7F1D2D93-3055-137B-C33D-FE37FD08D1A1}"/>
                </a:ext>
              </a:extLst>
            </p:cNvPr>
            <p:cNvSpPr/>
            <p:nvPr/>
          </p:nvSpPr>
          <p:spPr>
            <a:xfrm>
              <a:off x="1744824" y="2118049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7F97001F-F7EC-F142-0EC8-BF2B6258D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89" y="2145066"/>
              <a:ext cx="2594886" cy="2594886"/>
            </a:xfrm>
            <a:prstGeom prst="rect">
              <a:avLst/>
            </a:prstGeom>
          </p:spPr>
        </p:pic>
      </p:grpSp>
      <p:grpSp>
        <p:nvGrpSpPr>
          <p:cNvPr id="1024" name="Gruppo 1023">
            <a:extLst>
              <a:ext uri="{FF2B5EF4-FFF2-40B4-BE49-F238E27FC236}">
                <a16:creationId xmlns:a16="http://schemas.microsoft.com/office/drawing/2014/main" id="{33F37974-E43B-1167-2C3D-D212880D8380}"/>
              </a:ext>
            </a:extLst>
          </p:cNvPr>
          <p:cNvGrpSpPr/>
          <p:nvPr/>
        </p:nvGrpSpPr>
        <p:grpSpPr>
          <a:xfrm>
            <a:off x="7526322" y="-1368925"/>
            <a:ext cx="791164" cy="760170"/>
            <a:chOff x="4889240" y="1486381"/>
            <a:chExt cx="3144417" cy="2877904"/>
          </a:xfrm>
        </p:grpSpPr>
        <p:sp>
          <p:nvSpPr>
            <p:cNvPr id="1025" name="Ovale 1024">
              <a:extLst>
                <a:ext uri="{FF2B5EF4-FFF2-40B4-BE49-F238E27FC236}">
                  <a16:creationId xmlns:a16="http://schemas.microsoft.com/office/drawing/2014/main" id="{BF65458C-0B3C-DF8F-8B96-9F0C15D69685}"/>
                </a:ext>
              </a:extLst>
            </p:cNvPr>
            <p:cNvSpPr/>
            <p:nvPr/>
          </p:nvSpPr>
          <p:spPr>
            <a:xfrm>
              <a:off x="4889240" y="1486381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27" name="Immagine 1026">
              <a:extLst>
                <a:ext uri="{FF2B5EF4-FFF2-40B4-BE49-F238E27FC236}">
                  <a16:creationId xmlns:a16="http://schemas.microsoft.com/office/drawing/2014/main" id="{68C7FE1A-8A44-5366-46F1-DA1030E68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74" y="1780503"/>
              <a:ext cx="2260711" cy="2260711"/>
            </a:xfrm>
            <a:prstGeom prst="rect">
              <a:avLst/>
            </a:prstGeom>
          </p:spPr>
        </p:pic>
      </p:grpSp>
      <p:grpSp>
        <p:nvGrpSpPr>
          <p:cNvPr id="1029" name="Gruppo 1028">
            <a:extLst>
              <a:ext uri="{FF2B5EF4-FFF2-40B4-BE49-F238E27FC236}">
                <a16:creationId xmlns:a16="http://schemas.microsoft.com/office/drawing/2014/main" id="{0D9C50C4-962C-D0E5-56C2-0B11C887C437}"/>
              </a:ext>
            </a:extLst>
          </p:cNvPr>
          <p:cNvGrpSpPr/>
          <p:nvPr/>
        </p:nvGrpSpPr>
        <p:grpSpPr>
          <a:xfrm>
            <a:off x="7526322" y="-3758453"/>
            <a:ext cx="791164" cy="818199"/>
            <a:chOff x="8671248" y="1946371"/>
            <a:chExt cx="3144417" cy="3030061"/>
          </a:xfrm>
        </p:grpSpPr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AC5F5A2A-002F-42CD-D14D-C367199BC878}"/>
                </a:ext>
              </a:extLst>
            </p:cNvPr>
            <p:cNvSpPr/>
            <p:nvPr/>
          </p:nvSpPr>
          <p:spPr>
            <a:xfrm>
              <a:off x="8671248" y="2098528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Immagine 1031" descr="Immagine che contiene freccia&#10;&#10;Descrizione generata automaticamente">
              <a:extLst>
                <a:ext uri="{FF2B5EF4-FFF2-40B4-BE49-F238E27FC236}">
                  <a16:creationId xmlns:a16="http://schemas.microsoft.com/office/drawing/2014/main" id="{45EDE19F-6815-F1F7-828F-EBD7F630B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263" y="1946371"/>
              <a:ext cx="3030061" cy="3030061"/>
            </a:xfrm>
            <a:prstGeom prst="rect">
              <a:avLst/>
            </a:prstGeom>
          </p:spPr>
        </p:pic>
      </p:grp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E09BB4C3-37C3-B2D3-DE72-0FAC64EC6A2B}"/>
              </a:ext>
            </a:extLst>
          </p:cNvPr>
          <p:cNvSpPr txBox="1"/>
          <p:nvPr/>
        </p:nvSpPr>
        <p:spPr>
          <a:xfrm>
            <a:off x="8503298" y="-3580187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Primi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477EA774-A41B-6802-AAAE-4C33DF5B11A0}"/>
              </a:ext>
            </a:extLst>
          </p:cNvPr>
          <p:cNvSpPr txBox="1"/>
          <p:nvPr/>
        </p:nvSpPr>
        <p:spPr>
          <a:xfrm>
            <a:off x="8503298" y="-2415951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Secondi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1CF74B51-AA80-6BEC-138A-22830783322D}"/>
              </a:ext>
            </a:extLst>
          </p:cNvPr>
          <p:cNvSpPr txBox="1"/>
          <p:nvPr/>
        </p:nvSpPr>
        <p:spPr>
          <a:xfrm>
            <a:off x="8503298" y="-1226869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Dolci</a:t>
            </a:r>
            <a:endParaRPr lang="it-IT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19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0F5BFE-831C-E321-D5FF-10E55DEC1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3" y="1729697"/>
            <a:ext cx="6562411" cy="432158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pic>
        <p:nvPicPr>
          <p:cNvPr id="13" name="Immagine 12" descr="Immagine che contiene cibo, piatto, forchetta, pasta&#10;&#10;Descrizione generata automaticamente">
            <a:extLst>
              <a:ext uri="{FF2B5EF4-FFF2-40B4-BE49-F238E27FC236}">
                <a16:creationId xmlns:a16="http://schemas.microsoft.com/office/drawing/2014/main" id="{3C961D2B-C672-774E-4ADB-E962BE4B1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9" y="8115968"/>
            <a:ext cx="5793666" cy="3860030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03F81065-81CD-9CEC-6B4C-6271905A676E}"/>
              </a:ext>
            </a:extLst>
          </p:cNvPr>
          <p:cNvGrpSpPr/>
          <p:nvPr/>
        </p:nvGrpSpPr>
        <p:grpSpPr>
          <a:xfrm>
            <a:off x="7636608" y="8816276"/>
            <a:ext cx="3108089" cy="998376"/>
            <a:chOff x="7661810" y="3849658"/>
            <a:chExt cx="3108089" cy="998376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CB7BB27C-628A-351A-DBD5-917B55B108EA}"/>
                </a:ext>
              </a:extLst>
            </p:cNvPr>
            <p:cNvSpPr/>
            <p:nvPr/>
          </p:nvSpPr>
          <p:spPr>
            <a:xfrm>
              <a:off x="7661810" y="3849658"/>
              <a:ext cx="3108089" cy="998376"/>
            </a:xfrm>
            <a:prstGeom prst="rect">
              <a:avLst/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8F61D9D-3F34-6948-F0F9-9B0691DB0753}"/>
                </a:ext>
              </a:extLst>
            </p:cNvPr>
            <p:cNvSpPr txBox="1"/>
            <p:nvPr/>
          </p:nvSpPr>
          <p:spPr>
            <a:xfrm>
              <a:off x="7793508" y="4164180"/>
              <a:ext cx="290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Back to the future 2002" panose="02000000000000000000" pitchFamily="2" charset="0"/>
                </a:rPr>
                <a:t>Ultima ricetta &gt;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EC92265-C9DE-1B98-A16A-50D4486526CC}"/>
              </a:ext>
            </a:extLst>
          </p:cNvPr>
          <p:cNvSpPr txBox="1"/>
          <p:nvPr/>
        </p:nvSpPr>
        <p:spPr>
          <a:xfrm>
            <a:off x="7541865" y="10042362"/>
            <a:ext cx="3350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Candara" panose="020E0502030303020204" pitchFamily="34" charset="0"/>
              </a:rPr>
              <a:t>In evidenza nella Homepage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504C2B-074E-364C-3797-7093C506EBCD}"/>
              </a:ext>
            </a:extLst>
          </p:cNvPr>
          <p:cNvSpPr txBox="1"/>
          <p:nvPr/>
        </p:nvSpPr>
        <p:spPr>
          <a:xfrm>
            <a:off x="7515427" y="2518821"/>
            <a:ext cx="3350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ndara" panose="020E0502030303020204" pitchFamily="34" charset="0"/>
              </a:rPr>
              <a:t>Pagina per mettere in risalto la rivista</a:t>
            </a:r>
            <a:endParaRPr lang="it-IT" sz="2000" dirty="0">
              <a:latin typeface="Candara" panose="020E0502030303020204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57733D2-F168-470F-E626-DF0EF5EDA000}"/>
              </a:ext>
            </a:extLst>
          </p:cNvPr>
          <p:cNvCxnSpPr>
            <a:cxnSpLocks/>
          </p:cNvCxnSpPr>
          <p:nvPr/>
        </p:nvCxnSpPr>
        <p:spPr>
          <a:xfrm>
            <a:off x="7370561" y="2624176"/>
            <a:ext cx="0" cy="1419811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E0245E3-C4E1-6828-9BD3-D808D9218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" y="8348493"/>
            <a:ext cx="12486640" cy="1272747"/>
          </a:xfrm>
          <a:prstGeom prst="rect">
            <a:avLst/>
          </a:prstGeom>
          <a:effectLst>
            <a:outerShdw blurRad="76200" dist="38100" dir="18900000" algn="bl" rotWithShape="0">
              <a:prstClr val="black">
                <a:alpha val="23000"/>
              </a:prstClr>
            </a:outerShdw>
          </a:effectLst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92FC9229-F01B-CB8D-A90D-C0C687B0BC8F}"/>
              </a:ext>
            </a:extLst>
          </p:cNvPr>
          <p:cNvGrpSpPr/>
          <p:nvPr/>
        </p:nvGrpSpPr>
        <p:grpSpPr>
          <a:xfrm>
            <a:off x="2389075" y="2257642"/>
            <a:ext cx="2310445" cy="2594154"/>
            <a:chOff x="2389075" y="2257642"/>
            <a:chExt cx="2310445" cy="2594154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D46B65F6-AE9E-689A-F9EC-5BAB7311B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369" y="2257642"/>
              <a:ext cx="1451858" cy="1476466"/>
            </a:xfrm>
            <a:prstGeom prst="rect">
              <a:avLst/>
            </a:prstGeom>
          </p:spPr>
        </p:pic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79940D16-B91F-D945-F877-527D9458DC29}"/>
                </a:ext>
              </a:extLst>
            </p:cNvPr>
            <p:cNvSpPr/>
            <p:nvPr/>
          </p:nvSpPr>
          <p:spPr>
            <a:xfrm>
              <a:off x="2389075" y="3984851"/>
              <a:ext cx="2310445" cy="866945"/>
            </a:xfrm>
            <a:prstGeom prst="roundRect">
              <a:avLst>
                <a:gd name="adj" fmla="val 23906"/>
              </a:avLst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800" dirty="0">
                  <a:latin typeface="Candara" panose="020E0502030303020204" pitchFamily="34" charset="0"/>
                </a:rPr>
                <a:t>Login</a:t>
              </a:r>
              <a:endParaRPr lang="it-IT" dirty="0">
                <a:latin typeface="Candara" panose="020E0502030303020204" pitchFamily="34" charset="0"/>
              </a:endParaRP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A9C22A8-91DF-3829-1609-CE2C26CC50AA}"/>
              </a:ext>
            </a:extLst>
          </p:cNvPr>
          <p:cNvSpPr txBox="1"/>
          <p:nvPr/>
        </p:nvSpPr>
        <p:spPr>
          <a:xfrm>
            <a:off x="7515426" y="2178542"/>
            <a:ext cx="33504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ndara" panose="020E0502030303020204" pitchFamily="34" charset="0"/>
              </a:rPr>
              <a:t>Login per admin</a:t>
            </a:r>
          </a:p>
          <a:p>
            <a:endParaRPr lang="it-IT" sz="2800" dirty="0">
              <a:latin typeface="Candara" panose="020E0502030303020204" pitchFamily="34" charset="0"/>
            </a:endParaRPr>
          </a:p>
          <a:p>
            <a:r>
              <a:rPr lang="it-IT" sz="2800" dirty="0">
                <a:latin typeface="Candara" panose="020E0502030303020204" pitchFamily="34" charset="0"/>
              </a:rPr>
              <a:t>Modifica, aggiunta e eliminazione delle ricette</a:t>
            </a: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D236C4-C235-B2B9-C07E-D1D523D18871}"/>
              </a:ext>
            </a:extLst>
          </p:cNvPr>
          <p:cNvSpPr txBox="1"/>
          <p:nvPr/>
        </p:nvSpPr>
        <p:spPr>
          <a:xfrm>
            <a:off x="989046" y="7374835"/>
            <a:ext cx="12624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Software utilizzati:</a:t>
            </a:r>
          </a:p>
        </p:txBody>
      </p:sp>
    </p:spTree>
    <p:extLst>
      <p:ext uri="{BB962C8B-B14F-4D97-AF65-F5344CB8AC3E}">
        <p14:creationId xmlns:p14="http://schemas.microsoft.com/office/powerpoint/2010/main" val="177765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1413109"/>
            <a:ext cx="12192000" cy="4321589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0F5BFE-831C-E321-D5FF-10E55DEC1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3" y="-4297874"/>
            <a:ext cx="6562411" cy="432158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-6027571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504C2B-074E-364C-3797-7093C506EBCD}"/>
              </a:ext>
            </a:extLst>
          </p:cNvPr>
          <p:cNvSpPr txBox="1"/>
          <p:nvPr/>
        </p:nvSpPr>
        <p:spPr>
          <a:xfrm>
            <a:off x="7515427" y="-3508750"/>
            <a:ext cx="3350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ndara" panose="020E0502030303020204" pitchFamily="34" charset="0"/>
              </a:rPr>
              <a:t>Pagina per mettere in risalto la rivista</a:t>
            </a:r>
            <a:endParaRPr lang="it-IT" sz="2000" dirty="0">
              <a:latin typeface="Candara" panose="020E0502030303020204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57733D2-F168-470F-E626-DF0EF5EDA000}"/>
              </a:ext>
            </a:extLst>
          </p:cNvPr>
          <p:cNvCxnSpPr>
            <a:cxnSpLocks/>
          </p:cNvCxnSpPr>
          <p:nvPr/>
        </p:nvCxnSpPr>
        <p:spPr>
          <a:xfrm>
            <a:off x="7370561" y="-3403395"/>
            <a:ext cx="0" cy="1419811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92FC9229-F01B-CB8D-A90D-C0C687B0BC8F}"/>
              </a:ext>
            </a:extLst>
          </p:cNvPr>
          <p:cNvGrpSpPr/>
          <p:nvPr/>
        </p:nvGrpSpPr>
        <p:grpSpPr>
          <a:xfrm>
            <a:off x="2389075" y="-3769929"/>
            <a:ext cx="2310445" cy="2594154"/>
            <a:chOff x="2389075" y="2257642"/>
            <a:chExt cx="2310445" cy="2594154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D46B65F6-AE9E-689A-F9EC-5BAB7311B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369" y="2257642"/>
              <a:ext cx="1451858" cy="1476466"/>
            </a:xfrm>
            <a:prstGeom prst="rect">
              <a:avLst/>
            </a:prstGeom>
          </p:spPr>
        </p:pic>
        <p:sp>
          <p:nvSpPr>
            <p:cNvPr id="32" name="Rettangolo con angoli arrotondati 31">
              <a:extLst>
                <a:ext uri="{FF2B5EF4-FFF2-40B4-BE49-F238E27FC236}">
                  <a16:creationId xmlns:a16="http://schemas.microsoft.com/office/drawing/2014/main" id="{79940D16-B91F-D945-F877-527D9458DC29}"/>
                </a:ext>
              </a:extLst>
            </p:cNvPr>
            <p:cNvSpPr/>
            <p:nvPr/>
          </p:nvSpPr>
          <p:spPr>
            <a:xfrm>
              <a:off x="2389075" y="3984851"/>
              <a:ext cx="2310445" cy="866945"/>
            </a:xfrm>
            <a:prstGeom prst="roundRect">
              <a:avLst>
                <a:gd name="adj" fmla="val 23906"/>
              </a:avLst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800" dirty="0">
                  <a:latin typeface="Candara" panose="020E0502030303020204" pitchFamily="34" charset="0"/>
                </a:rPr>
                <a:t>Login</a:t>
              </a:r>
              <a:endParaRPr lang="it-IT" dirty="0">
                <a:latin typeface="Candara" panose="020E0502030303020204" pitchFamily="34" charset="0"/>
              </a:endParaRPr>
            </a:p>
          </p:txBody>
        </p:sp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A9C22A8-91DF-3829-1609-CE2C26CC50AA}"/>
              </a:ext>
            </a:extLst>
          </p:cNvPr>
          <p:cNvSpPr txBox="1"/>
          <p:nvPr/>
        </p:nvSpPr>
        <p:spPr>
          <a:xfrm>
            <a:off x="7515426" y="-3849029"/>
            <a:ext cx="33504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ndara" panose="020E0502030303020204" pitchFamily="34" charset="0"/>
              </a:rPr>
              <a:t>Login per admin</a:t>
            </a:r>
          </a:p>
          <a:p>
            <a:endParaRPr lang="it-IT" sz="2800" dirty="0">
              <a:latin typeface="Candara" panose="020E0502030303020204" pitchFamily="34" charset="0"/>
            </a:endParaRPr>
          </a:p>
          <a:p>
            <a:r>
              <a:rPr lang="it-IT" sz="2800" dirty="0">
                <a:latin typeface="Candara" panose="020E0502030303020204" pitchFamily="34" charset="0"/>
              </a:rPr>
              <a:t>Modifica, aggiunta e eliminazione delle ricette</a:t>
            </a: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6347B0D-1634-AB6E-189E-6466E4BF648C}"/>
              </a:ext>
            </a:extLst>
          </p:cNvPr>
          <p:cNvSpPr txBox="1"/>
          <p:nvPr/>
        </p:nvSpPr>
        <p:spPr>
          <a:xfrm>
            <a:off x="989046" y="2373630"/>
            <a:ext cx="12624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Software utilizzati: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692653-3CF2-5E76-CBE2-FB22B59ACF48}"/>
              </a:ext>
            </a:extLst>
          </p:cNvPr>
          <p:cNvSpPr txBox="1"/>
          <p:nvPr/>
        </p:nvSpPr>
        <p:spPr>
          <a:xfrm>
            <a:off x="4162965" y="12726082"/>
            <a:ext cx="3866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Candara" panose="020E0502030303020204" pitchFamily="34" charset="0"/>
              </a:rPr>
              <a:t>Comunicazione e collaborazione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1BE78E4-3C89-F5AD-2D15-B31206D2F8FB}"/>
              </a:ext>
            </a:extLst>
          </p:cNvPr>
          <p:cNvSpPr txBox="1"/>
          <p:nvPr/>
        </p:nvSpPr>
        <p:spPr>
          <a:xfrm>
            <a:off x="8609597" y="12217342"/>
            <a:ext cx="3866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ndara" panose="020E0502030303020204" pitchFamily="34" charset="0"/>
              </a:rPr>
              <a:t>Gestione del database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25F0809-F548-D2AE-6A66-0EE16275A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490" r="91198">
                        <a14:foregroundMark x1="9271" y1="34844" x2="10000" y2="48646"/>
                        <a14:foregroundMark x1="10417" y1="46354" x2="10417" y2="36406"/>
                        <a14:foregroundMark x1="85833" y1="31823" x2="89271" y2="49427"/>
                        <a14:foregroundMark x1="90417" y1="31042" x2="87760" y2="51615"/>
                        <a14:foregroundMark x1="87760" y1="51615" x2="91198" y2="33698"/>
                        <a14:foregroundMark x1="8490" y1="36406" x2="23802" y2="2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364" y="3573903"/>
            <a:ext cx="1235130" cy="123513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7AA40AD-3987-7A01-25AD-9B649FD7AA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57389" y="-729466"/>
            <a:ext cx="619760" cy="61976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DE620D1-5905-15EA-E5F5-89D2AFA31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2966" y="3075974"/>
            <a:ext cx="988077" cy="99585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5D32A03-23FC-9886-C85F-77DB4E838F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1789" y="1973569"/>
            <a:ext cx="1558142" cy="155814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BF88C25-E7BC-9B5A-20F5-1442D1C6FF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3120" y="528383"/>
            <a:ext cx="2113340" cy="11780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F7A2026-1124-5327-C7DA-F7673CC97C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8873" y="-109706"/>
            <a:ext cx="1387113" cy="8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02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56A2063-FC32-8018-3BA2-D23A0CCE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490" r="91198">
                        <a14:foregroundMark x1="9271" y1="34844" x2="10000" y2="48646"/>
                        <a14:foregroundMark x1="10417" y1="46354" x2="10417" y2="36406"/>
                        <a14:foregroundMark x1="85833" y1="31823" x2="89271" y2="49427"/>
                        <a14:foregroundMark x1="90417" y1="31042" x2="87760" y2="51615"/>
                        <a14:foregroundMark x1="87760" y1="51615" x2="91198" y2="33698"/>
                        <a14:foregroundMark x1="8490" y1="36406" x2="23802" y2="2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113" y="2182319"/>
            <a:ext cx="1235130" cy="12351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1C90FA8-A316-B684-2226-F5F51EA32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976407"/>
            <a:ext cx="619760" cy="6197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EBD6564-9F37-769F-3C6F-E7DD1675FE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280" y="2919521"/>
            <a:ext cx="988077" cy="99585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CB17871-A3AD-394A-FB26-AAC17F0C4A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56" y="3046445"/>
            <a:ext cx="1558142" cy="155814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9C72186-570E-9560-C4C2-BA44BB9EC3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62" y="3097846"/>
            <a:ext cx="2113340" cy="117802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E069511-C9BF-E384-E7FE-61D48FDBFE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51" y="2758090"/>
            <a:ext cx="1387113" cy="86694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A7B4B10-07F4-B0B4-EC15-AD6F3BB6C829}"/>
              </a:ext>
            </a:extLst>
          </p:cNvPr>
          <p:cNvSpPr/>
          <p:nvPr/>
        </p:nvSpPr>
        <p:spPr>
          <a:xfrm>
            <a:off x="0" y="-4707768"/>
            <a:ext cx="12192000" cy="4321589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210C60-1D04-C661-EDFA-A54EE54ED722}"/>
              </a:ext>
            </a:extLst>
          </p:cNvPr>
          <p:cNvSpPr txBox="1"/>
          <p:nvPr/>
        </p:nvSpPr>
        <p:spPr>
          <a:xfrm>
            <a:off x="989046" y="-3747247"/>
            <a:ext cx="12624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Software utilizzati: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29107541-BF5C-2B13-7547-16C75C1C24C6}"/>
              </a:ext>
            </a:extLst>
          </p:cNvPr>
          <p:cNvSpPr/>
          <p:nvPr/>
        </p:nvSpPr>
        <p:spPr>
          <a:xfrm>
            <a:off x="2698230" y="2464947"/>
            <a:ext cx="1556726" cy="1526103"/>
          </a:xfrm>
          <a:prstGeom prst="ellipse">
            <a:avLst/>
          </a:prstGeom>
          <a:solidFill>
            <a:srgbClr val="F5B7B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B2F1E6D0-3B17-643F-B333-FFA08FACF2BE}"/>
              </a:ext>
            </a:extLst>
          </p:cNvPr>
          <p:cNvSpPr/>
          <p:nvPr/>
        </p:nvSpPr>
        <p:spPr>
          <a:xfrm>
            <a:off x="5589767" y="2179626"/>
            <a:ext cx="1316254" cy="1178022"/>
          </a:xfrm>
          <a:prstGeom prst="ellipse">
            <a:avLst/>
          </a:prstGeom>
          <a:solidFill>
            <a:srgbClr val="F5B7B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E5844AD-845B-23B1-7410-383DAB36119D}"/>
              </a:ext>
            </a:extLst>
          </p:cNvPr>
          <p:cNvSpPr/>
          <p:nvPr/>
        </p:nvSpPr>
        <p:spPr>
          <a:xfrm>
            <a:off x="8103448" y="2908405"/>
            <a:ext cx="1336669" cy="1302278"/>
          </a:xfrm>
          <a:prstGeom prst="ellipse">
            <a:avLst/>
          </a:prstGeom>
          <a:solidFill>
            <a:srgbClr val="F5B7B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9407773A-959B-0A1A-289F-11DCC012FBD2}"/>
              </a:ext>
            </a:extLst>
          </p:cNvPr>
          <p:cNvSpPr/>
          <p:nvPr/>
        </p:nvSpPr>
        <p:spPr>
          <a:xfrm>
            <a:off x="1009649" y="4105274"/>
            <a:ext cx="1653200" cy="1676401"/>
          </a:xfrm>
          <a:prstGeom prst="ellipse">
            <a:avLst/>
          </a:prstGeom>
          <a:solidFill>
            <a:srgbClr val="F5B7B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128DEEE1-8AA8-FCC4-D259-AC21F5FBF73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9" r="31800"/>
          <a:stretch/>
        </p:blipFill>
        <p:spPr>
          <a:xfrm>
            <a:off x="8619324" y="3244236"/>
            <a:ext cx="304915" cy="346687"/>
          </a:xfrm>
          <a:prstGeom prst="rect">
            <a:avLst/>
          </a:prstGeom>
        </p:spPr>
      </p:pic>
      <p:pic>
        <p:nvPicPr>
          <p:cNvPr id="27" name="Picture 2" descr="Java Logo PNG Transparent (1) – Brands Logos">
            <a:extLst>
              <a:ext uri="{FF2B5EF4-FFF2-40B4-BE49-F238E27FC236}">
                <a16:creationId xmlns:a16="http://schemas.microsoft.com/office/drawing/2014/main" id="{342B1F3E-B19B-020D-6B24-9C93DC05B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95" y="4718824"/>
            <a:ext cx="1198754" cy="119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MySql Logo PNG Transparent &amp; SVG Vector - Freebie Supply">
            <a:extLst>
              <a:ext uri="{FF2B5EF4-FFF2-40B4-BE49-F238E27FC236}">
                <a16:creationId xmlns:a16="http://schemas.microsoft.com/office/drawing/2014/main" id="{0CFDD5A5-06A6-4186-3BBD-B9D3FC464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15" y="2819359"/>
            <a:ext cx="369619" cy="25626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magine 28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17219696-9CC1-52F7-C972-DAB76071672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1"/>
          <a:stretch/>
        </p:blipFill>
        <p:spPr>
          <a:xfrm>
            <a:off x="6152137" y="2530861"/>
            <a:ext cx="191515" cy="266833"/>
          </a:xfrm>
          <a:prstGeom prst="rect">
            <a:avLst/>
          </a:prstGeom>
        </p:spPr>
      </p:pic>
      <p:sp>
        <p:nvSpPr>
          <p:cNvPr id="30" name="Ovale 29">
            <a:extLst>
              <a:ext uri="{FF2B5EF4-FFF2-40B4-BE49-F238E27FC236}">
                <a16:creationId xmlns:a16="http://schemas.microsoft.com/office/drawing/2014/main" id="{C408CD25-50F4-0E11-6666-9138014C7E97}"/>
              </a:ext>
            </a:extLst>
          </p:cNvPr>
          <p:cNvSpPr/>
          <p:nvPr/>
        </p:nvSpPr>
        <p:spPr>
          <a:xfrm>
            <a:off x="6152137" y="4981314"/>
            <a:ext cx="1582687" cy="1533785"/>
          </a:xfrm>
          <a:prstGeom prst="ellipse">
            <a:avLst/>
          </a:prstGeom>
          <a:solidFill>
            <a:srgbClr val="F5B7B7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Immagine 30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F22F38DA-C724-918B-81F3-1CEB4F68F6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5"/>
          <a:stretch/>
        </p:blipFill>
        <p:spPr>
          <a:xfrm>
            <a:off x="7569307" y="5005662"/>
            <a:ext cx="128594" cy="163779"/>
          </a:xfrm>
          <a:prstGeom prst="rect">
            <a:avLst/>
          </a:prstGeom>
        </p:spPr>
      </p:pic>
      <p:pic>
        <p:nvPicPr>
          <p:cNvPr id="34" name="Picture 2" descr="Java Logo PNG Transparent (1) – Brands Logos">
            <a:extLst>
              <a:ext uri="{FF2B5EF4-FFF2-40B4-BE49-F238E27FC236}">
                <a16:creationId xmlns:a16="http://schemas.microsoft.com/office/drawing/2014/main" id="{EC0B386C-7E52-B5D4-FBE9-8879EF63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37" y="5169441"/>
            <a:ext cx="786115" cy="78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01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96FFE5F-12DD-69BA-90EE-B3482E148760}"/>
              </a:ext>
            </a:extLst>
          </p:cNvPr>
          <p:cNvSpPr/>
          <p:nvPr/>
        </p:nvSpPr>
        <p:spPr>
          <a:xfrm>
            <a:off x="1169434" y="-1352526"/>
            <a:ext cx="4055021" cy="3714750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D499B95-3DE7-5D1E-830C-D05B2CDAB213}"/>
              </a:ext>
            </a:extLst>
          </p:cNvPr>
          <p:cNvSpPr/>
          <p:nvPr/>
        </p:nvSpPr>
        <p:spPr>
          <a:xfrm>
            <a:off x="5283738" y="568975"/>
            <a:ext cx="3262384" cy="3275977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188ED5A-8C25-9021-D15D-93440105C23B}"/>
              </a:ext>
            </a:extLst>
          </p:cNvPr>
          <p:cNvSpPr/>
          <p:nvPr/>
        </p:nvSpPr>
        <p:spPr>
          <a:xfrm>
            <a:off x="8945669" y="-1352526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85718E0-3423-798A-BE9A-220E8DD890F2}"/>
              </a:ext>
            </a:extLst>
          </p:cNvPr>
          <p:cNvSpPr/>
          <p:nvPr/>
        </p:nvSpPr>
        <p:spPr>
          <a:xfrm>
            <a:off x="-1948755" y="2287564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4E9EE398-E648-DC24-07F0-521F48AB2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9" r="31800"/>
          <a:stretch/>
        </p:blipFill>
        <p:spPr>
          <a:xfrm>
            <a:off x="9777076" y="568975"/>
            <a:ext cx="2414924" cy="2745750"/>
          </a:xfrm>
          <a:prstGeom prst="rect">
            <a:avLst/>
          </a:prstGeom>
        </p:spPr>
      </p:pic>
      <p:pic>
        <p:nvPicPr>
          <p:cNvPr id="2050" name="Picture 2" descr="Java Logo PNG Transparent (1) – Brands Logos">
            <a:extLst>
              <a:ext uri="{FF2B5EF4-FFF2-40B4-BE49-F238E27FC236}">
                <a16:creationId xmlns:a16="http://schemas.microsoft.com/office/drawing/2014/main" id="{01721B68-29A0-56D5-D128-11ADEC26F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665" y="2637544"/>
            <a:ext cx="3912508" cy="391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Logo PNG Transparent &amp; SVG Vector - Freebie Supply">
            <a:extLst>
              <a:ext uri="{FF2B5EF4-FFF2-40B4-BE49-F238E27FC236}">
                <a16:creationId xmlns:a16="http://schemas.microsoft.com/office/drawing/2014/main" id="{42F5F4E6-BFB6-5A72-C668-4E360C34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26" y="-364762"/>
            <a:ext cx="3609315" cy="250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1AF22B8A-DEEF-5775-08EB-198E69EA8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1"/>
          <a:stretch/>
        </p:blipFill>
        <p:spPr>
          <a:xfrm>
            <a:off x="5980685" y="1003332"/>
            <a:ext cx="1843474" cy="2568463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BF64C69E-2821-5ECB-3C7C-DDE277B143E7}"/>
              </a:ext>
            </a:extLst>
          </p:cNvPr>
          <p:cNvSpPr/>
          <p:nvPr/>
        </p:nvSpPr>
        <p:spPr>
          <a:xfrm>
            <a:off x="5980685" y="4092095"/>
            <a:ext cx="5374737" cy="4915913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51A0BF8A-C770-C24B-8E65-CCE801184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5"/>
          <a:stretch/>
        </p:blipFill>
        <p:spPr>
          <a:xfrm>
            <a:off x="7538362" y="4186397"/>
            <a:ext cx="2015519" cy="256699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825B3BB-F9AB-931E-1266-DEF224464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490" r="91198">
                        <a14:foregroundMark x1="9271" y1="34844" x2="10000" y2="48646"/>
                        <a14:foregroundMark x1="10417" y1="46354" x2="10417" y2="36406"/>
                        <a14:foregroundMark x1="85833" y1="31823" x2="89271" y2="49427"/>
                        <a14:foregroundMark x1="90417" y1="31042" x2="87760" y2="51615"/>
                        <a14:foregroundMark x1="87760" y1="51615" x2="91198" y2="33698"/>
                        <a14:foregroundMark x1="8490" y1="36406" x2="23802" y2="2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063" y="-407674"/>
            <a:ext cx="1235130" cy="123513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4AF1C42-730A-573E-757D-566AB3F48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098" y="3590923"/>
            <a:ext cx="619760" cy="6197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55C2AC1-908A-1732-3B86-CDF433E18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180" y="316311"/>
            <a:ext cx="988077" cy="99585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078FA3D-81AA-4143-7B04-BE02DE7808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951" y="814240"/>
            <a:ext cx="1558142" cy="155814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705CA40-83C5-DCCE-E6B9-7DB350CDB8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353" y="1941850"/>
            <a:ext cx="2113340" cy="117802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F5555C2-C073-1DF2-0324-5704E18E9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977" y="2924175"/>
            <a:ext cx="1387113" cy="866946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281C75C6-2172-F1DA-4916-9BF1820AC5DB}"/>
              </a:ext>
            </a:extLst>
          </p:cNvPr>
          <p:cNvGrpSpPr/>
          <p:nvPr/>
        </p:nvGrpSpPr>
        <p:grpSpPr>
          <a:xfrm>
            <a:off x="1066492" y="7519190"/>
            <a:ext cx="1784628" cy="1680639"/>
            <a:chOff x="732608" y="1744826"/>
            <a:chExt cx="2323501" cy="2143989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44C563CA-EF3A-F5B8-D151-C29A9D3796DF}"/>
                </a:ext>
              </a:extLst>
            </p:cNvPr>
            <p:cNvSpPr/>
            <p:nvPr/>
          </p:nvSpPr>
          <p:spPr>
            <a:xfrm>
              <a:off x="732608" y="1744826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D8298263-9FDF-05C4-B5A1-EE0546F5B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30" y="1835233"/>
              <a:ext cx="2016258" cy="2016258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9F94362E-3F92-B791-1371-DB1E82BE8119}"/>
              </a:ext>
            </a:extLst>
          </p:cNvPr>
          <p:cNvGrpSpPr/>
          <p:nvPr/>
        </p:nvGrpSpPr>
        <p:grpSpPr>
          <a:xfrm>
            <a:off x="8973569" y="7519188"/>
            <a:ext cx="1784628" cy="1680639"/>
            <a:chOff x="6305015" y="1959429"/>
            <a:chExt cx="2323501" cy="2143989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85C21B70-CF5F-60C5-663A-28C2026506DB}"/>
                </a:ext>
              </a:extLst>
            </p:cNvPr>
            <p:cNvSpPr/>
            <p:nvPr/>
          </p:nvSpPr>
          <p:spPr>
            <a:xfrm>
              <a:off x="6305015" y="1959429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13F8869A-AAFA-4730-EF4E-1E21E1DE3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97" y="2117758"/>
              <a:ext cx="1948336" cy="1948336"/>
            </a:xfrm>
            <a:prstGeom prst="rect">
              <a:avLst/>
            </a:prstGeom>
          </p:spPr>
        </p:pic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E4A72649-8FCE-C5F7-0A6B-E3DF9AD443E9}"/>
              </a:ext>
            </a:extLst>
          </p:cNvPr>
          <p:cNvGrpSpPr/>
          <p:nvPr/>
        </p:nvGrpSpPr>
        <p:grpSpPr>
          <a:xfrm>
            <a:off x="5167174" y="7519189"/>
            <a:ext cx="1784628" cy="1680639"/>
            <a:chOff x="3735987" y="1835233"/>
            <a:chExt cx="2323501" cy="2143989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6844D8B8-31CE-8A1E-2DBC-DDAE35C1B24D}"/>
                </a:ext>
              </a:extLst>
            </p:cNvPr>
            <p:cNvSpPr/>
            <p:nvPr/>
          </p:nvSpPr>
          <p:spPr>
            <a:xfrm>
              <a:off x="3735987" y="1835233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ABE7233A-566A-992F-8B1B-888735F92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608" y="1939712"/>
              <a:ext cx="2016258" cy="2016258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394B3A54-81D8-60A8-9329-CEB0B78AE1B8}"/>
              </a:ext>
            </a:extLst>
          </p:cNvPr>
          <p:cNvGrpSpPr/>
          <p:nvPr/>
        </p:nvGrpSpPr>
        <p:grpSpPr>
          <a:xfrm>
            <a:off x="8991736" y="10177397"/>
            <a:ext cx="1784628" cy="1680639"/>
            <a:chOff x="8963607" y="4497357"/>
            <a:chExt cx="2323501" cy="2143989"/>
          </a:xfrm>
        </p:grpSpPr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54DB38CA-681E-19CF-D327-46C6A1BCF3AB}"/>
                </a:ext>
              </a:extLst>
            </p:cNvPr>
            <p:cNvSpPr/>
            <p:nvPr/>
          </p:nvSpPr>
          <p:spPr>
            <a:xfrm>
              <a:off x="8963607" y="4497357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9" name="Immagine 28" descr="Immagine che contiene persona, scuro&#10;&#10;Descrizione generata automaticamente">
              <a:extLst>
                <a:ext uri="{FF2B5EF4-FFF2-40B4-BE49-F238E27FC236}">
                  <a16:creationId xmlns:a16="http://schemas.microsoft.com/office/drawing/2014/main" id="{768D5488-9A3F-CB05-D85E-CCA66AD87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990" y="4552315"/>
              <a:ext cx="2052734" cy="2052734"/>
            </a:xfrm>
            <a:prstGeom prst="rect">
              <a:avLst/>
            </a:prstGeom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BC227FC4-50E2-3CB5-9950-C2CECD52C602}"/>
              </a:ext>
            </a:extLst>
          </p:cNvPr>
          <p:cNvGrpSpPr/>
          <p:nvPr/>
        </p:nvGrpSpPr>
        <p:grpSpPr>
          <a:xfrm>
            <a:off x="1044403" y="10178632"/>
            <a:ext cx="1784628" cy="1680639"/>
            <a:chOff x="2416006" y="4552315"/>
            <a:chExt cx="2323501" cy="2143989"/>
          </a:xfrm>
        </p:grpSpPr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845CAF84-DE1F-BB52-EE0C-0CFAC437048F}"/>
                </a:ext>
              </a:extLst>
            </p:cNvPr>
            <p:cNvSpPr/>
            <p:nvPr/>
          </p:nvSpPr>
          <p:spPr>
            <a:xfrm>
              <a:off x="2416006" y="4552315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1BA89E27-75DC-5B42-ACFC-866BBB1C4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627" y="4646168"/>
              <a:ext cx="2016258" cy="2016258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00845DA-EC5D-B9FF-17F4-9BF76A09D3CB}"/>
              </a:ext>
            </a:extLst>
          </p:cNvPr>
          <p:cNvGrpSpPr/>
          <p:nvPr/>
        </p:nvGrpSpPr>
        <p:grpSpPr>
          <a:xfrm>
            <a:off x="5117794" y="10165230"/>
            <a:ext cx="1784628" cy="1680639"/>
            <a:chOff x="5382479" y="4648341"/>
            <a:chExt cx="2323501" cy="2143989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C8C4F929-F002-4200-A104-EBD9F192B357}"/>
                </a:ext>
              </a:extLst>
            </p:cNvPr>
            <p:cNvSpPr/>
            <p:nvPr/>
          </p:nvSpPr>
          <p:spPr>
            <a:xfrm>
              <a:off x="5382479" y="4648341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56367775-5FCC-9E0B-DB05-8E636F1A8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429" y="4814311"/>
              <a:ext cx="1948336" cy="1948336"/>
            </a:xfrm>
            <a:prstGeom prst="rect">
              <a:avLst/>
            </a:prstGeom>
          </p:spPr>
        </p:pic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AEE72AD-1EF1-7449-FA47-371958017A37}"/>
              </a:ext>
            </a:extLst>
          </p:cNvPr>
          <p:cNvSpPr txBox="1"/>
          <p:nvPr/>
        </p:nvSpPr>
        <p:spPr>
          <a:xfrm>
            <a:off x="1066492" y="7131583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Michela Miccoli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C7446C7-F121-7265-3607-6F44F0E03E30}"/>
              </a:ext>
            </a:extLst>
          </p:cNvPr>
          <p:cNvSpPr txBox="1"/>
          <p:nvPr/>
        </p:nvSpPr>
        <p:spPr>
          <a:xfrm>
            <a:off x="1085648" y="9218104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B021DBF-E9A1-0EB4-CF86-D9B93872924B}"/>
              </a:ext>
            </a:extLst>
          </p:cNvPr>
          <p:cNvSpPr txBox="1"/>
          <p:nvPr/>
        </p:nvSpPr>
        <p:spPr>
          <a:xfrm>
            <a:off x="1066492" y="9795898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Iacopo Cinelli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0FB7D2C-D31B-AD63-A764-906633A1117F}"/>
              </a:ext>
            </a:extLst>
          </p:cNvPr>
          <p:cNvSpPr txBox="1"/>
          <p:nvPr/>
        </p:nvSpPr>
        <p:spPr>
          <a:xfrm>
            <a:off x="1085648" y="11882419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27F1749-80DA-E5D3-0DDD-653088AA6DE3}"/>
              </a:ext>
            </a:extLst>
          </p:cNvPr>
          <p:cNvSpPr txBox="1"/>
          <p:nvPr/>
        </p:nvSpPr>
        <p:spPr>
          <a:xfrm>
            <a:off x="8945669" y="7131583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Samuele Verde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DD15B89-DA4F-072B-97C2-153CDE93F018}"/>
              </a:ext>
            </a:extLst>
          </p:cNvPr>
          <p:cNvSpPr txBox="1"/>
          <p:nvPr/>
        </p:nvSpPr>
        <p:spPr>
          <a:xfrm>
            <a:off x="8945669" y="9218104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6632BA5-518C-AABF-9687-E0A98D6CAD97}"/>
              </a:ext>
            </a:extLst>
          </p:cNvPr>
          <p:cNvSpPr txBox="1"/>
          <p:nvPr/>
        </p:nvSpPr>
        <p:spPr>
          <a:xfrm>
            <a:off x="5096807" y="7131583"/>
            <a:ext cx="188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Gerardo Tedesco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B3AE684-A204-A518-97CF-BADCBBE0DF4F}"/>
              </a:ext>
            </a:extLst>
          </p:cNvPr>
          <p:cNvSpPr txBox="1"/>
          <p:nvPr/>
        </p:nvSpPr>
        <p:spPr>
          <a:xfrm>
            <a:off x="4895850" y="9218104"/>
            <a:ext cx="228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 e Database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B6A32EC-17F5-7837-D3EF-86FF7A2D866D}"/>
              </a:ext>
            </a:extLst>
          </p:cNvPr>
          <p:cNvSpPr txBox="1"/>
          <p:nvPr/>
        </p:nvSpPr>
        <p:spPr>
          <a:xfrm>
            <a:off x="5095705" y="9813312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Eleonora Serini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F4763D6-F824-6D2A-AAC5-58D0F237EE1C}"/>
              </a:ext>
            </a:extLst>
          </p:cNvPr>
          <p:cNvSpPr txBox="1"/>
          <p:nvPr/>
        </p:nvSpPr>
        <p:spPr>
          <a:xfrm>
            <a:off x="4667249" y="11899833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 e Back-end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CA12325-284B-1DE0-6DA6-4F7704A64075}"/>
              </a:ext>
            </a:extLst>
          </p:cNvPr>
          <p:cNvSpPr txBox="1"/>
          <p:nvPr/>
        </p:nvSpPr>
        <p:spPr>
          <a:xfrm>
            <a:off x="8793268" y="9771743"/>
            <a:ext cx="217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Candara" panose="020E0502030303020204" pitchFamily="34" charset="0"/>
              </a:rPr>
              <a:t>Giovanni Mazzucato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8D76E4BB-72C5-0961-3080-88C4BDC86CF0}"/>
              </a:ext>
            </a:extLst>
          </p:cNvPr>
          <p:cNvSpPr txBox="1"/>
          <p:nvPr/>
        </p:nvSpPr>
        <p:spPr>
          <a:xfrm>
            <a:off x="8536263" y="11858264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Back-end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D541DE35-2EDC-88CB-B631-103948C02198}"/>
              </a:ext>
            </a:extLst>
          </p:cNvPr>
          <p:cNvSpPr txBox="1"/>
          <p:nvPr/>
        </p:nvSpPr>
        <p:spPr>
          <a:xfrm>
            <a:off x="-4561748" y="6550051"/>
            <a:ext cx="639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Il nostro team</a:t>
            </a:r>
            <a:r>
              <a:rPr lang="it-IT" sz="32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 </a:t>
            </a:r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: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8F3BA15B-BD49-9CBF-F007-9F0A62475CC4}"/>
              </a:ext>
            </a:extLst>
          </p:cNvPr>
          <p:cNvSpPr txBox="1"/>
          <p:nvPr/>
        </p:nvSpPr>
        <p:spPr>
          <a:xfrm>
            <a:off x="-13012901" y="161750"/>
            <a:ext cx="639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Il nostro team</a:t>
            </a:r>
            <a:r>
              <a:rPr lang="it-IT" sz="32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 </a:t>
            </a:r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44770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C9108C95-61A5-DBFB-F7A6-72C585CACE6B}"/>
              </a:ext>
            </a:extLst>
          </p:cNvPr>
          <p:cNvSpPr/>
          <p:nvPr/>
        </p:nvSpPr>
        <p:spPr>
          <a:xfrm>
            <a:off x="1169434" y="-8458176"/>
            <a:ext cx="4055021" cy="3714750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4E3D9BC-460E-5DBD-352D-9ABCCB191847}"/>
              </a:ext>
            </a:extLst>
          </p:cNvPr>
          <p:cNvSpPr/>
          <p:nvPr/>
        </p:nvSpPr>
        <p:spPr>
          <a:xfrm>
            <a:off x="5283738" y="-6536675"/>
            <a:ext cx="3262384" cy="3275977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EBEC83E3-6536-FF46-42D4-ABE779A5DB44}"/>
              </a:ext>
            </a:extLst>
          </p:cNvPr>
          <p:cNvSpPr/>
          <p:nvPr/>
        </p:nvSpPr>
        <p:spPr>
          <a:xfrm>
            <a:off x="8945669" y="-8458176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66596DA-755D-8A74-332A-853F1FB8C4A5}"/>
              </a:ext>
            </a:extLst>
          </p:cNvPr>
          <p:cNvSpPr/>
          <p:nvPr/>
        </p:nvSpPr>
        <p:spPr>
          <a:xfrm>
            <a:off x="-1948755" y="-4818086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6B77DD49-4EA8-4555-A2A6-6535C2DCF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9" r="31800"/>
          <a:stretch/>
        </p:blipFill>
        <p:spPr>
          <a:xfrm>
            <a:off x="9777076" y="-6536675"/>
            <a:ext cx="2414924" cy="2745750"/>
          </a:xfrm>
          <a:prstGeom prst="rect">
            <a:avLst/>
          </a:prstGeom>
        </p:spPr>
      </p:pic>
      <p:pic>
        <p:nvPicPr>
          <p:cNvPr id="30" name="Picture 2" descr="Java Logo PNG Transparent (1) – Brands Logos">
            <a:extLst>
              <a:ext uri="{FF2B5EF4-FFF2-40B4-BE49-F238E27FC236}">
                <a16:creationId xmlns:a16="http://schemas.microsoft.com/office/drawing/2014/main" id="{374B73AE-216B-42A0-8AB5-44B000A1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665" y="-4468106"/>
            <a:ext cx="3912508" cy="391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MySql Logo PNG Transparent &amp; SVG Vector - Freebie Supply">
            <a:extLst>
              <a:ext uri="{FF2B5EF4-FFF2-40B4-BE49-F238E27FC236}">
                <a16:creationId xmlns:a16="http://schemas.microsoft.com/office/drawing/2014/main" id="{706FF54E-80DA-C7E1-6258-2ADE4112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26" y="-7470412"/>
            <a:ext cx="3609315" cy="250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magine 31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D22B2327-2B03-5B78-13DA-F7881877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1"/>
          <a:stretch/>
        </p:blipFill>
        <p:spPr>
          <a:xfrm>
            <a:off x="5980685" y="-6102318"/>
            <a:ext cx="1843474" cy="2568463"/>
          </a:xfrm>
          <a:prstGeom prst="rect">
            <a:avLst/>
          </a:prstGeom>
        </p:spPr>
      </p:pic>
      <p:sp>
        <p:nvSpPr>
          <p:cNvPr id="33" name="Ovale 32">
            <a:extLst>
              <a:ext uri="{FF2B5EF4-FFF2-40B4-BE49-F238E27FC236}">
                <a16:creationId xmlns:a16="http://schemas.microsoft.com/office/drawing/2014/main" id="{804D8048-F9F5-3158-1FD4-F43C79EBB796}"/>
              </a:ext>
            </a:extLst>
          </p:cNvPr>
          <p:cNvSpPr/>
          <p:nvPr/>
        </p:nvSpPr>
        <p:spPr>
          <a:xfrm>
            <a:off x="5980685" y="-3013555"/>
            <a:ext cx="5374737" cy="4915913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BE366BE5-3D6A-870B-0991-8DAABE44B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5"/>
          <a:stretch/>
        </p:blipFill>
        <p:spPr>
          <a:xfrm>
            <a:off x="7538362" y="-2919253"/>
            <a:ext cx="2015519" cy="2566997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664879-FEAB-AD8E-2B07-3BF82B8EA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33" y="91531"/>
            <a:ext cx="2537928" cy="1434774"/>
          </a:xfrm>
          <a:prstGeom prst="rect">
            <a:avLst/>
          </a:prstGeom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584DDA-425A-6C36-2F6D-8E6843DBF0BD}"/>
              </a:ext>
            </a:extLst>
          </p:cNvPr>
          <p:cNvSpPr txBox="1"/>
          <p:nvPr/>
        </p:nvSpPr>
        <p:spPr>
          <a:xfrm>
            <a:off x="541174" y="161750"/>
            <a:ext cx="639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Il nostro team</a:t>
            </a:r>
            <a:r>
              <a:rPr lang="it-IT" sz="32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 </a:t>
            </a:r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: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5BA7EDC7-F2AD-7EDF-ADF5-741B57E0E46C}"/>
              </a:ext>
            </a:extLst>
          </p:cNvPr>
          <p:cNvGrpSpPr/>
          <p:nvPr/>
        </p:nvGrpSpPr>
        <p:grpSpPr>
          <a:xfrm>
            <a:off x="1066492" y="2089940"/>
            <a:ext cx="1784628" cy="1680639"/>
            <a:chOff x="732608" y="1744826"/>
            <a:chExt cx="2323501" cy="2143989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2414D4E5-F06B-D54D-1B23-E301FFBD5C24}"/>
                </a:ext>
              </a:extLst>
            </p:cNvPr>
            <p:cNvSpPr/>
            <p:nvPr/>
          </p:nvSpPr>
          <p:spPr>
            <a:xfrm>
              <a:off x="732608" y="1744826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1560824-F800-6388-A90C-D6B4FFB1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30" y="1835233"/>
              <a:ext cx="2016258" cy="2016258"/>
            </a:xfrm>
            <a:prstGeom prst="rect">
              <a:avLst/>
            </a:prstGeom>
          </p:spPr>
        </p:pic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793A8B6-7DEB-DDAA-1853-41DB69557738}"/>
              </a:ext>
            </a:extLst>
          </p:cNvPr>
          <p:cNvGrpSpPr/>
          <p:nvPr/>
        </p:nvGrpSpPr>
        <p:grpSpPr>
          <a:xfrm>
            <a:off x="8973569" y="2089938"/>
            <a:ext cx="1784628" cy="1680639"/>
            <a:chOff x="6305015" y="1959429"/>
            <a:chExt cx="2323501" cy="2143989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BB9AE890-6EB6-1866-BC0E-DEB6A46A100A}"/>
                </a:ext>
              </a:extLst>
            </p:cNvPr>
            <p:cNvSpPr/>
            <p:nvPr/>
          </p:nvSpPr>
          <p:spPr>
            <a:xfrm>
              <a:off x="6305015" y="1959429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DB56450-6AE6-6190-BEE4-89172575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97" y="2117758"/>
              <a:ext cx="1948336" cy="1948336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5773ACD-A33C-D905-939D-61333A1D1036}"/>
              </a:ext>
            </a:extLst>
          </p:cNvPr>
          <p:cNvGrpSpPr/>
          <p:nvPr/>
        </p:nvGrpSpPr>
        <p:grpSpPr>
          <a:xfrm>
            <a:off x="5167174" y="2089939"/>
            <a:ext cx="1784628" cy="1680639"/>
            <a:chOff x="3735987" y="1835233"/>
            <a:chExt cx="2323501" cy="2143989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A081BA83-EABF-E9DE-5FE3-E68E3E438BB2}"/>
                </a:ext>
              </a:extLst>
            </p:cNvPr>
            <p:cNvSpPr/>
            <p:nvPr/>
          </p:nvSpPr>
          <p:spPr>
            <a:xfrm>
              <a:off x="3735987" y="1835233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9841BD3E-337F-6F2F-974F-423FB1DB6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608" y="1939712"/>
              <a:ext cx="2016258" cy="2016258"/>
            </a:xfrm>
            <a:prstGeom prst="rect">
              <a:avLst/>
            </a:prstGeom>
          </p:spPr>
        </p:pic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9AFB7B3-E267-6C73-3256-CB5666B35C5B}"/>
              </a:ext>
            </a:extLst>
          </p:cNvPr>
          <p:cNvGrpSpPr/>
          <p:nvPr/>
        </p:nvGrpSpPr>
        <p:grpSpPr>
          <a:xfrm>
            <a:off x="8991736" y="4748147"/>
            <a:ext cx="1784628" cy="1680639"/>
            <a:chOff x="8963607" y="4497357"/>
            <a:chExt cx="2323501" cy="2143989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E78CA579-BDF9-40C2-DB9A-1F8351F3776B}"/>
                </a:ext>
              </a:extLst>
            </p:cNvPr>
            <p:cNvSpPr/>
            <p:nvPr/>
          </p:nvSpPr>
          <p:spPr>
            <a:xfrm>
              <a:off x="8963607" y="4497357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 descr="Immagine che contiene persona, scuro&#10;&#10;Descrizione generata automaticamente">
              <a:extLst>
                <a:ext uri="{FF2B5EF4-FFF2-40B4-BE49-F238E27FC236}">
                  <a16:creationId xmlns:a16="http://schemas.microsoft.com/office/drawing/2014/main" id="{5E885754-68B1-A5E5-D99B-DC9BA00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990" y="4552315"/>
              <a:ext cx="2052734" cy="2052734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56560A3D-AA92-A720-B78F-D75CF03C7A18}"/>
              </a:ext>
            </a:extLst>
          </p:cNvPr>
          <p:cNvGrpSpPr/>
          <p:nvPr/>
        </p:nvGrpSpPr>
        <p:grpSpPr>
          <a:xfrm>
            <a:off x="1044403" y="4749382"/>
            <a:ext cx="1784628" cy="1680639"/>
            <a:chOff x="2416006" y="4552315"/>
            <a:chExt cx="2323501" cy="2143989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71AD6A7F-982E-94BB-BF81-7465320D4D42}"/>
                </a:ext>
              </a:extLst>
            </p:cNvPr>
            <p:cNvSpPr/>
            <p:nvPr/>
          </p:nvSpPr>
          <p:spPr>
            <a:xfrm>
              <a:off x="2416006" y="4552315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D86DD289-5B67-4CD6-7BD1-DEB884FD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627" y="4646168"/>
              <a:ext cx="2016258" cy="2016258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A363A03-9187-28A1-81DD-34C150546C12}"/>
              </a:ext>
            </a:extLst>
          </p:cNvPr>
          <p:cNvGrpSpPr/>
          <p:nvPr/>
        </p:nvGrpSpPr>
        <p:grpSpPr>
          <a:xfrm>
            <a:off x="5117794" y="4735980"/>
            <a:ext cx="1784628" cy="1680639"/>
            <a:chOff x="5382479" y="4648341"/>
            <a:chExt cx="2323501" cy="2143989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5B66CC3-E2D8-753D-C0B7-16050B08ECFF}"/>
                </a:ext>
              </a:extLst>
            </p:cNvPr>
            <p:cNvSpPr/>
            <p:nvPr/>
          </p:nvSpPr>
          <p:spPr>
            <a:xfrm>
              <a:off x="5382479" y="4648341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1AA418C-B8B0-CE49-F265-966FB9D5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429" y="4814311"/>
              <a:ext cx="1948336" cy="1948336"/>
            </a:xfrm>
            <a:prstGeom prst="rect">
              <a:avLst/>
            </a:prstGeom>
          </p:spPr>
        </p:pic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3565D32-5B29-C4B7-BBF6-40CA234EA3F4}"/>
              </a:ext>
            </a:extLst>
          </p:cNvPr>
          <p:cNvSpPr txBox="1"/>
          <p:nvPr/>
        </p:nvSpPr>
        <p:spPr>
          <a:xfrm>
            <a:off x="1066492" y="1702333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Michela Miccoli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D176D86-C394-C90E-83DE-957972A487F6}"/>
              </a:ext>
            </a:extLst>
          </p:cNvPr>
          <p:cNvSpPr txBox="1"/>
          <p:nvPr/>
        </p:nvSpPr>
        <p:spPr>
          <a:xfrm>
            <a:off x="1085648" y="3788854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6C3D97A-34EF-1A43-5DCE-613AB8D56637}"/>
              </a:ext>
            </a:extLst>
          </p:cNvPr>
          <p:cNvSpPr txBox="1"/>
          <p:nvPr/>
        </p:nvSpPr>
        <p:spPr>
          <a:xfrm>
            <a:off x="1066492" y="4366648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Iacopo Cinelli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5CBBA9B-CCDB-9921-B80B-C06272EE067C}"/>
              </a:ext>
            </a:extLst>
          </p:cNvPr>
          <p:cNvSpPr txBox="1"/>
          <p:nvPr/>
        </p:nvSpPr>
        <p:spPr>
          <a:xfrm>
            <a:off x="1085648" y="6453169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050167D-0499-E699-042B-AE5D33D59958}"/>
              </a:ext>
            </a:extLst>
          </p:cNvPr>
          <p:cNvSpPr txBox="1"/>
          <p:nvPr/>
        </p:nvSpPr>
        <p:spPr>
          <a:xfrm>
            <a:off x="8945669" y="1702333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Samuele Verde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3066FDF-944E-05DD-FF10-462183955D5D}"/>
              </a:ext>
            </a:extLst>
          </p:cNvPr>
          <p:cNvSpPr txBox="1"/>
          <p:nvPr/>
        </p:nvSpPr>
        <p:spPr>
          <a:xfrm>
            <a:off x="8945669" y="3788854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C2F755D-9C3C-4158-F297-2114DFB17F8A}"/>
              </a:ext>
            </a:extLst>
          </p:cNvPr>
          <p:cNvSpPr txBox="1"/>
          <p:nvPr/>
        </p:nvSpPr>
        <p:spPr>
          <a:xfrm>
            <a:off x="5096807" y="1702333"/>
            <a:ext cx="188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Gerardo Tedesco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C55C5C8-B3B2-32E6-3B6A-354087CE00EA}"/>
              </a:ext>
            </a:extLst>
          </p:cNvPr>
          <p:cNvSpPr txBox="1"/>
          <p:nvPr/>
        </p:nvSpPr>
        <p:spPr>
          <a:xfrm>
            <a:off x="4895850" y="3788854"/>
            <a:ext cx="228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Front-end, Database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09CC393-5875-F78B-33EF-A8D113010D66}"/>
              </a:ext>
            </a:extLst>
          </p:cNvPr>
          <p:cNvSpPr txBox="1"/>
          <p:nvPr/>
        </p:nvSpPr>
        <p:spPr>
          <a:xfrm>
            <a:off x="5095705" y="4384062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Eleonora Serini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7254F2DA-3384-D784-2EC6-24EDB7F6CE7F}"/>
              </a:ext>
            </a:extLst>
          </p:cNvPr>
          <p:cNvSpPr txBox="1"/>
          <p:nvPr/>
        </p:nvSpPr>
        <p:spPr>
          <a:xfrm>
            <a:off x="4667249" y="6470583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Front-end, Back-end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5B1DFB3-6337-0FB3-17E2-6F87F5E5CFD2}"/>
              </a:ext>
            </a:extLst>
          </p:cNvPr>
          <p:cNvSpPr txBox="1"/>
          <p:nvPr/>
        </p:nvSpPr>
        <p:spPr>
          <a:xfrm>
            <a:off x="8793268" y="4342493"/>
            <a:ext cx="217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Candara" panose="020E0502030303020204" pitchFamily="34" charset="0"/>
              </a:rPr>
              <a:t>Giovanni Mazzucato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C74FA63-CADF-EBEE-FCFF-2D119E553191}"/>
              </a:ext>
            </a:extLst>
          </p:cNvPr>
          <p:cNvSpPr txBox="1"/>
          <p:nvPr/>
        </p:nvSpPr>
        <p:spPr>
          <a:xfrm>
            <a:off x="8536263" y="6429014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Back-end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2AE311E-492C-E187-CC8B-70DB85471C54}"/>
              </a:ext>
            </a:extLst>
          </p:cNvPr>
          <p:cNvSpPr txBox="1"/>
          <p:nvPr/>
        </p:nvSpPr>
        <p:spPr>
          <a:xfrm>
            <a:off x="12645023" y="2502168"/>
            <a:ext cx="3350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andara" panose="020E0502030303020204" pitchFamily="34" charset="0"/>
              </a:rPr>
              <a:t>Estetica accattivante</a:t>
            </a:r>
          </a:p>
          <a:p>
            <a:endParaRPr lang="it-IT" sz="2800" dirty="0">
              <a:latin typeface="Candara" panose="020E0502030303020204" pitchFamily="34" charset="0"/>
            </a:endParaRPr>
          </a:p>
          <a:p>
            <a:r>
              <a:rPr lang="it-IT" sz="2000" dirty="0">
                <a:latin typeface="Candara" panose="020E0502030303020204" pitchFamily="34" charset="0"/>
              </a:rPr>
              <a:t>Facile consultazione</a:t>
            </a:r>
          </a:p>
          <a:p>
            <a:endParaRPr lang="it-IT" sz="1600" dirty="0">
              <a:latin typeface="Candara" panose="020E0502030303020204" pitchFamily="34" charset="0"/>
            </a:endParaRPr>
          </a:p>
          <a:p>
            <a:r>
              <a:rPr lang="it-IT" sz="2000" dirty="0">
                <a:latin typeface="Candara" panose="020E0502030303020204" pitchFamily="34" charset="0"/>
              </a:rPr>
              <a:t>Visualizzazione anche da smartphone</a:t>
            </a: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AFD194B5-ED36-96D4-17DA-A92223919005}"/>
              </a:ext>
            </a:extLst>
          </p:cNvPr>
          <p:cNvCxnSpPr>
            <a:cxnSpLocks/>
          </p:cNvCxnSpPr>
          <p:nvPr/>
        </p:nvCxnSpPr>
        <p:spPr>
          <a:xfrm>
            <a:off x="12534288" y="2349532"/>
            <a:ext cx="0" cy="2362427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20E800C-4554-B3CB-84E6-C76B29AFAC15}"/>
              </a:ext>
            </a:extLst>
          </p:cNvPr>
          <p:cNvSpPr txBox="1"/>
          <p:nvPr/>
        </p:nvSpPr>
        <p:spPr>
          <a:xfrm>
            <a:off x="12457403" y="91531"/>
            <a:ext cx="7595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Punti di forza: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CC5A9252-2A3D-C39E-B3C5-1765102781BB}"/>
              </a:ext>
            </a:extLst>
          </p:cNvPr>
          <p:cNvSpPr txBox="1"/>
          <p:nvPr/>
        </p:nvSpPr>
        <p:spPr>
          <a:xfrm>
            <a:off x="13197193" y="3257366"/>
            <a:ext cx="3248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andara" panose="020E0502030303020204" pitchFamily="34" charset="0"/>
              </a:rPr>
              <a:t>Estetica accattivante</a:t>
            </a:r>
          </a:p>
          <a:p>
            <a:pPr algn="ctr"/>
            <a:endParaRPr lang="it-IT" sz="2000" dirty="0">
              <a:latin typeface="Candara" panose="020E0502030303020204" pitchFamily="34" charset="0"/>
            </a:endParaRPr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202178B3-D322-1844-8F6C-2BB614911412}"/>
              </a:ext>
            </a:extLst>
          </p:cNvPr>
          <p:cNvGrpSpPr/>
          <p:nvPr/>
        </p:nvGrpSpPr>
        <p:grpSpPr>
          <a:xfrm>
            <a:off x="2008597" y="7649841"/>
            <a:ext cx="3754025" cy="3655242"/>
            <a:chOff x="3254280" y="3081876"/>
            <a:chExt cx="1784628" cy="1711235"/>
          </a:xfrm>
        </p:grpSpPr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6112E1BC-6D7B-13D7-465A-C2D0CD34F474}"/>
                </a:ext>
              </a:extLst>
            </p:cNvPr>
            <p:cNvSpPr/>
            <p:nvPr/>
          </p:nvSpPr>
          <p:spPr>
            <a:xfrm>
              <a:off x="3254280" y="3081876"/>
              <a:ext cx="1784628" cy="1711235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6" name="Immagine 65">
              <a:extLst>
                <a:ext uri="{FF2B5EF4-FFF2-40B4-BE49-F238E27FC236}">
                  <a16:creationId xmlns:a16="http://schemas.microsoft.com/office/drawing/2014/main" id="{38FD60A6-3890-024A-1180-EE3A684DD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522" y="3429000"/>
              <a:ext cx="1236919" cy="106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759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256</Words>
  <Application>Microsoft Office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0" baseType="lpstr">
      <vt:lpstr>Arial</vt:lpstr>
      <vt:lpstr>Back to the future 2002</vt:lpstr>
      <vt:lpstr>Calibri</vt:lpstr>
      <vt:lpstr>Calibri Light</vt:lpstr>
      <vt:lpstr>Candara</vt:lpstr>
      <vt:lpstr>Candara Light</vt:lpstr>
      <vt:lpstr>Vintage Wheel Free Trial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Michela Miccoli</dc:creator>
  <cp:lastModifiedBy>Michela Miccoli</cp:lastModifiedBy>
  <cp:revision>93</cp:revision>
  <dcterms:created xsi:type="dcterms:W3CDTF">2023-01-04T10:05:11Z</dcterms:created>
  <dcterms:modified xsi:type="dcterms:W3CDTF">2023-01-04T22:12:47Z</dcterms:modified>
</cp:coreProperties>
</file>